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3"/>
  </p:notesMasterIdLst>
  <p:sldIdLst>
    <p:sldId id="256" r:id="rId2"/>
    <p:sldId id="28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86" r:id="rId25"/>
    <p:sldId id="278" r:id="rId26"/>
    <p:sldId id="279" r:id="rId27"/>
    <p:sldId id="280" r:id="rId28"/>
    <p:sldId id="281" r:id="rId29"/>
    <p:sldId id="282" r:id="rId30"/>
    <p:sldId id="283" r:id="rId31"/>
    <p:sldId id="284" r:id="rId32"/>
  </p:sldIdLst>
  <p:sldSz cx="10080625" cy="7199313"/>
  <p:notesSz cx="6858000" cy="9144000"/>
  <p:embeddedFontLst>
    <p:embeddedFont>
      <p:font typeface="Baumans" panose="02000506020000020003" pitchFamily="2" charset="0"/>
      <p:regular r:id="rId34"/>
    </p:embeddedFont>
    <p:embeddedFont>
      <p:font typeface="Constantia" panose="02030602050306030303" pitchFamily="18"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53">
          <p15:clr>
            <a:srgbClr val="000000"/>
          </p15:clr>
        </p15:guide>
        <p15:guide id="2" pos="6009">
          <p15:clr>
            <a:srgbClr val="000000"/>
          </p15:clr>
        </p15:guide>
        <p15:guide id="3" pos="340">
          <p15:clr>
            <a:srgbClr val="747775"/>
          </p15:clr>
        </p15:guide>
        <p15:guide id="4" orient="horz" pos="4183">
          <p15:clr>
            <a:srgbClr val="747775"/>
          </p15:clr>
        </p15:guide>
        <p15:guide id="5" orient="horz" pos="624">
          <p15:clr>
            <a:srgbClr val="747775"/>
          </p15:clr>
        </p15:guide>
        <p15:guide id="6" pos="2893">
          <p15:clr>
            <a:srgbClr val="747775"/>
          </p15:clr>
        </p15:guide>
        <p15:guide id="7" pos="3456">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jwrOaqW5w6sQBMiT3Ln6n3/EuSU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353"/>
        <p:guide pos="6009"/>
        <p:guide pos="340"/>
        <p:guide orient="horz" pos="4183"/>
        <p:guide orient="horz" pos="624"/>
        <p:guide pos="2893"/>
        <p:guide pos="3456"/>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font" Target="fonts/font1.fntdata" /><Relationship Id="rId42"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notesMaster" Target="notesMasters/notesMaster1.xml" /><Relationship Id="rId38" Type="http://schemas.openxmlformats.org/officeDocument/2006/relationships/font" Target="fonts/font5.fntdata"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font" Target="fonts/font4.fntdata" /><Relationship Id="rId40" Type="http://customschemas.google.com/relationships/presentationmetadata" Target="metadata"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font" Target="fonts/font3.fntdata"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font" Target="fonts/font2.fntdata" /><Relationship Id="rId4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029395"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3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AR"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1b869c496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g31b869c496b_0_0: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1: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21ffe0e2fe_0_0: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g321ffe0e2f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g321ffe0e2fe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21ffe0e2fe_0_9: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g321ffe0e2fe_0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g321ffe0e2fe_0_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d6d8788000_0_0:notes"/>
          <p:cNvSpPr>
            <a:spLocks noGrp="1" noRot="1" noChangeAspect="1"/>
          </p:cNvSpPr>
          <p:nvPr>
            <p:ph type="sldImg" idx="2"/>
          </p:nvPr>
        </p:nvSpPr>
        <p:spPr>
          <a:xfrm>
            <a:off x="1029395"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2d6d878800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g2d6d8788000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22324c7ea7_0_17: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22324c7ea7_0_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322324c7ea7_0_1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A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22324c7ea7_0_78: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22324c7ea7_0_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g322324c7ea7_0_7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A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7:notes"/>
          <p:cNvSpPr>
            <a:spLocks noGrp="1" noRot="1" noChangeAspect="1"/>
          </p:cNvSpPr>
          <p:nvPr>
            <p:ph type="sldImg" idx="2"/>
          </p:nvPr>
        </p:nvSpPr>
        <p:spPr>
          <a:xfrm>
            <a:off x="1029395"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165" name="Google Shape;165;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1b869c496b_0_90:notes"/>
          <p:cNvSpPr>
            <a:spLocks noGrp="1" noRot="1" noChangeAspect="1"/>
          </p:cNvSpPr>
          <p:nvPr>
            <p:ph type="sldImg" idx="2"/>
          </p:nvPr>
        </p:nvSpPr>
        <p:spPr>
          <a:xfrm>
            <a:off x="1029394"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31b869c496b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g31b869c496b_0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21ffe0e2fe_0_25: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321ffe0e2fe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g321ffe0e2fe_0_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11e09079de_0_484:notes"/>
          <p:cNvSpPr>
            <a:spLocks noGrp="1" noRot="1" noChangeAspect="1"/>
          </p:cNvSpPr>
          <p:nvPr>
            <p:ph type="sldImg" idx="2"/>
          </p:nvPr>
        </p:nvSpPr>
        <p:spPr>
          <a:xfrm>
            <a:off x="1029394"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g211e09079de_0_4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g211e09079de_0_48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21ffe0e2fe_0_45: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321ffe0e2fe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g321ffe0e2fe_0_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1b869c496b_1_16:notes"/>
          <p:cNvSpPr>
            <a:spLocks noGrp="1" noRot="1" noChangeAspect="1"/>
          </p:cNvSpPr>
          <p:nvPr>
            <p:ph type="sldImg" idx="2"/>
          </p:nvPr>
        </p:nvSpPr>
        <p:spPr>
          <a:xfrm>
            <a:off x="1029394"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31b869c496b_1_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g31b869c496b_1_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21ffe0e2fe_0_56: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g321ffe0e2fe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g321ffe0e2fe_0_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e5f9908a60_0_74:notes"/>
          <p:cNvSpPr>
            <a:spLocks noGrp="1" noRot="1" noChangeAspect="1"/>
          </p:cNvSpPr>
          <p:nvPr>
            <p:ph type="sldImg" idx="2"/>
          </p:nvPr>
        </p:nvSpPr>
        <p:spPr>
          <a:xfrm>
            <a:off x="1029394"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g2e5f9908a60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g2e5f9908a60_0_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1b869c496b_1_31:notes"/>
          <p:cNvSpPr>
            <a:spLocks noGrp="1" noRot="1" noChangeAspect="1"/>
          </p:cNvSpPr>
          <p:nvPr>
            <p:ph type="sldImg" idx="2"/>
          </p:nvPr>
        </p:nvSpPr>
        <p:spPr>
          <a:xfrm>
            <a:off x="1029394"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g31b869c496b_1_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g31b869c496b_1_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21ffe0e2fe_0_68: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g321ffe0e2fe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g321ffe0e2fe_0_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e5f9908a60_0_98:notes"/>
          <p:cNvSpPr>
            <a:spLocks noGrp="1" noRot="1" noChangeAspect="1"/>
          </p:cNvSpPr>
          <p:nvPr>
            <p:ph type="sldImg" idx="2"/>
          </p:nvPr>
        </p:nvSpPr>
        <p:spPr>
          <a:xfrm>
            <a:off x="1029394"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g2e5f9908a60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g2e5f9908a60_0_9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22324c7ea7_0_35: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22324c7ea7_0_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g322324c7ea7_0_3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AR"/>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1ba93e2ff3_0_1: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31ba93e2ff3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g31ba93e2ff3_0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21ffe0e2fe_0_81: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g321ffe0e2fe_0_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g321ffe0e2fe_0_8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40: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314" name="Google Shape;314;p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22324c7ea7_0_109: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322324c7ea7_0_10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g322324c7ea7_0_10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AR"/>
              <a:t>25</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21ffe0e2fe_0_95: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321ffe0e2fe_0_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321ffe0e2fe_0_9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26</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22324c7ea7_0_144: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22324c7ea7_0_1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g322324c7ea7_0_14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AR"/>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22324c7ea7_0_130: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g322324c7ea7_0_1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g322324c7ea7_0_1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28</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e6f0c77e84_0_14:notes"/>
          <p:cNvSpPr>
            <a:spLocks noGrp="1" noRot="1" noChangeAspect="1"/>
          </p:cNvSpPr>
          <p:nvPr>
            <p:ph type="sldImg" idx="2"/>
          </p:nvPr>
        </p:nvSpPr>
        <p:spPr>
          <a:xfrm>
            <a:off x="1029394" y="685800"/>
            <a:ext cx="47991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2e6f0c77e84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g2e6f0c77e84_0_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AR"/>
              <a:t>29</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1b869c496b_1_69: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31b869c496b_1_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g31b869c496b_1_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AR"/>
              <a:t>30</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221466ad95_0_0:notes"/>
          <p:cNvSpPr>
            <a:spLocks noGrp="1" noRot="1" noChangeAspect="1"/>
          </p:cNvSpPr>
          <p:nvPr>
            <p:ph type="sldImg" idx="2"/>
          </p:nvPr>
        </p:nvSpPr>
        <p:spPr>
          <a:xfrm>
            <a:off x="1028700" y="685800"/>
            <a:ext cx="4799013"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3221466ad95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g3221466ad95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AR"/>
              <a:t>31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5"/>
        <p:cNvGrpSpPr/>
        <p:nvPr/>
      </p:nvGrpSpPr>
      <p:grpSpPr>
        <a:xfrm>
          <a:off x="0" y="0"/>
          <a:ext cx="0" cy="0"/>
          <a:chOff x="0" y="0"/>
          <a:chExt cx="0" cy="0"/>
        </a:xfrm>
      </p:grpSpPr>
      <p:sp>
        <p:nvSpPr>
          <p:cNvPr id="16" name="Google Shape;16;p84"/>
          <p:cNvSpPr txBox="1">
            <a:spLocks noGrp="1"/>
          </p:cNvSpPr>
          <p:nvPr>
            <p:ph type="ctrTitle"/>
          </p:nvPr>
        </p:nvSpPr>
        <p:spPr>
          <a:xfrm>
            <a:off x="756001" y="2236667"/>
            <a:ext cx="8568000" cy="1543200"/>
          </a:xfrm>
          <a:prstGeom prst="rect">
            <a:avLst/>
          </a:prstGeom>
          <a:noFill/>
          <a:ln>
            <a:noFill/>
          </a:ln>
        </p:spPr>
        <p:txBody>
          <a:bodyPr spcFirstLastPara="1" wrap="square" lIns="98475" tIns="49225" rIns="98475" bIns="49225" anchor="ctr" anchorCtr="0">
            <a:normAutofit/>
          </a:bodyPr>
          <a:lstStyle>
            <a:lvl1pPr lvl="0" algn="ctr">
              <a:lnSpc>
                <a:spcPct val="100000"/>
              </a:lnSpc>
              <a:spcBef>
                <a:spcPts val="0"/>
              </a:spcBef>
              <a:spcAft>
                <a:spcPts val="0"/>
              </a:spcAft>
              <a:buClr>
                <a:schemeClr val="dk1"/>
              </a:buClr>
              <a:buSzPts val="15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17" name="Google Shape;17;p84"/>
          <p:cNvSpPr txBox="1">
            <a:spLocks noGrp="1"/>
          </p:cNvSpPr>
          <p:nvPr>
            <p:ph type="subTitle" idx="1"/>
          </p:nvPr>
        </p:nvSpPr>
        <p:spPr>
          <a:xfrm>
            <a:off x="1512002" y="4080000"/>
            <a:ext cx="7056000" cy="1839900"/>
          </a:xfrm>
          <a:prstGeom prst="rect">
            <a:avLst/>
          </a:prstGeom>
          <a:noFill/>
          <a:ln>
            <a:noFill/>
          </a:ln>
        </p:spPr>
        <p:txBody>
          <a:bodyPr spcFirstLastPara="1" wrap="square" lIns="98475" tIns="49225" rIns="98475" bIns="49225" anchor="t" anchorCtr="0">
            <a:normAutofit/>
          </a:bodyPr>
          <a:lstStyle>
            <a:lvl1pPr lvl="0" algn="ctr">
              <a:lnSpc>
                <a:spcPct val="100000"/>
              </a:lnSpc>
              <a:spcBef>
                <a:spcPts val="700"/>
              </a:spcBef>
              <a:spcAft>
                <a:spcPts val="0"/>
              </a:spcAft>
              <a:buClr>
                <a:srgbClr val="888888"/>
              </a:buClr>
              <a:buSzPts val="3400"/>
              <a:buNone/>
              <a:defRPr>
                <a:solidFill>
                  <a:srgbClr val="888888"/>
                </a:solidFill>
              </a:defRPr>
            </a:lvl1pPr>
            <a:lvl2pPr lvl="1" algn="ctr">
              <a:lnSpc>
                <a:spcPct val="100000"/>
              </a:lnSpc>
              <a:spcBef>
                <a:spcPts val="600"/>
              </a:spcBef>
              <a:spcAft>
                <a:spcPts val="0"/>
              </a:spcAft>
              <a:buClr>
                <a:srgbClr val="888888"/>
              </a:buClr>
              <a:buSzPts val="3000"/>
              <a:buNone/>
              <a:defRPr>
                <a:solidFill>
                  <a:srgbClr val="888888"/>
                </a:solidFill>
              </a:defRPr>
            </a:lvl2pPr>
            <a:lvl3pPr lvl="2" algn="ctr">
              <a:lnSpc>
                <a:spcPct val="100000"/>
              </a:lnSpc>
              <a:spcBef>
                <a:spcPts val="500"/>
              </a:spcBef>
              <a:spcAft>
                <a:spcPts val="0"/>
              </a:spcAft>
              <a:buClr>
                <a:srgbClr val="888888"/>
              </a:buClr>
              <a:buSzPts val="2600"/>
              <a:buNone/>
              <a:defRPr>
                <a:solidFill>
                  <a:srgbClr val="888888"/>
                </a:solidFill>
              </a:defRPr>
            </a:lvl3pPr>
            <a:lvl4pPr lvl="3" algn="ctr">
              <a:lnSpc>
                <a:spcPct val="100000"/>
              </a:lnSpc>
              <a:spcBef>
                <a:spcPts val="400"/>
              </a:spcBef>
              <a:spcAft>
                <a:spcPts val="0"/>
              </a:spcAft>
              <a:buClr>
                <a:srgbClr val="888888"/>
              </a:buClr>
              <a:buSzPts val="2200"/>
              <a:buNone/>
              <a:defRPr>
                <a:solidFill>
                  <a:srgbClr val="888888"/>
                </a:solidFill>
              </a:defRPr>
            </a:lvl4pPr>
            <a:lvl5pPr lvl="4" algn="ctr">
              <a:lnSpc>
                <a:spcPct val="100000"/>
              </a:lnSpc>
              <a:spcBef>
                <a:spcPts val="400"/>
              </a:spcBef>
              <a:spcAft>
                <a:spcPts val="0"/>
              </a:spcAft>
              <a:buClr>
                <a:srgbClr val="888888"/>
              </a:buClr>
              <a:buSzPts val="2200"/>
              <a:buNone/>
              <a:defRPr>
                <a:solidFill>
                  <a:srgbClr val="888888"/>
                </a:solidFill>
              </a:defRPr>
            </a:lvl5pPr>
            <a:lvl6pPr lvl="5" algn="ctr">
              <a:lnSpc>
                <a:spcPct val="100000"/>
              </a:lnSpc>
              <a:spcBef>
                <a:spcPts val="400"/>
              </a:spcBef>
              <a:spcAft>
                <a:spcPts val="0"/>
              </a:spcAft>
              <a:buClr>
                <a:srgbClr val="888888"/>
              </a:buClr>
              <a:buSzPts val="2200"/>
              <a:buNone/>
              <a:defRPr>
                <a:solidFill>
                  <a:srgbClr val="888888"/>
                </a:solidFill>
              </a:defRPr>
            </a:lvl6pPr>
            <a:lvl7pPr lvl="6" algn="ctr">
              <a:lnSpc>
                <a:spcPct val="100000"/>
              </a:lnSpc>
              <a:spcBef>
                <a:spcPts val="400"/>
              </a:spcBef>
              <a:spcAft>
                <a:spcPts val="0"/>
              </a:spcAft>
              <a:buClr>
                <a:srgbClr val="888888"/>
              </a:buClr>
              <a:buSzPts val="2200"/>
              <a:buNone/>
              <a:defRPr>
                <a:solidFill>
                  <a:srgbClr val="888888"/>
                </a:solidFill>
              </a:defRPr>
            </a:lvl7pPr>
            <a:lvl8pPr lvl="7" algn="ctr">
              <a:lnSpc>
                <a:spcPct val="100000"/>
              </a:lnSpc>
              <a:spcBef>
                <a:spcPts val="400"/>
              </a:spcBef>
              <a:spcAft>
                <a:spcPts val="0"/>
              </a:spcAft>
              <a:buClr>
                <a:srgbClr val="888888"/>
              </a:buClr>
              <a:buSzPts val="2200"/>
              <a:buNone/>
              <a:defRPr>
                <a:solidFill>
                  <a:srgbClr val="888888"/>
                </a:solidFill>
              </a:defRPr>
            </a:lvl8pPr>
            <a:lvl9pPr lvl="8" algn="ctr">
              <a:lnSpc>
                <a:spcPct val="100000"/>
              </a:lnSpc>
              <a:spcBef>
                <a:spcPts val="400"/>
              </a:spcBef>
              <a:spcAft>
                <a:spcPts val="0"/>
              </a:spcAft>
              <a:buClr>
                <a:srgbClr val="888888"/>
              </a:buClr>
              <a:buSzPts val="2200"/>
              <a:buNone/>
              <a:defRPr>
                <a:solidFill>
                  <a:srgbClr val="888888"/>
                </a:solidFill>
              </a:defRPr>
            </a:lvl9pPr>
          </a:lstStyle>
          <a:p>
            <a:endParaRPr/>
          </a:p>
        </p:txBody>
      </p:sp>
      <p:sp>
        <p:nvSpPr>
          <p:cNvPr id="18" name="Google Shape;18;p84"/>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19" name="Google Shape;19;p84"/>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0" name="Google Shape;20;p84"/>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21"/>
        <p:cNvGrpSpPr/>
        <p:nvPr/>
      </p:nvGrpSpPr>
      <p:grpSpPr>
        <a:xfrm>
          <a:off x="0" y="0"/>
          <a:ext cx="0" cy="0"/>
          <a:chOff x="0" y="0"/>
          <a:chExt cx="0" cy="0"/>
        </a:xfrm>
      </p:grpSpPr>
      <p:sp>
        <p:nvSpPr>
          <p:cNvPr id="22" name="Google Shape;22;p85"/>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3" name="Google Shape;23;p85"/>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4" name="Google Shape;24;p85"/>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25"/>
        <p:cNvGrpSpPr/>
        <p:nvPr/>
      </p:nvGrpSpPr>
      <p:grpSpPr>
        <a:xfrm>
          <a:off x="0" y="0"/>
          <a:ext cx="0" cy="0"/>
          <a:chOff x="0" y="0"/>
          <a:chExt cx="0" cy="0"/>
        </a:xfrm>
      </p:grpSpPr>
      <p:sp>
        <p:nvSpPr>
          <p:cNvPr id="26" name="Google Shape;26;p86"/>
          <p:cNvSpPr txBox="1">
            <a:spLocks noGrp="1"/>
          </p:cNvSpPr>
          <p:nvPr>
            <p:ph type="title"/>
          </p:nvPr>
        </p:nvSpPr>
        <p:spPr>
          <a:xfrm>
            <a:off x="504001" y="288334"/>
            <a:ext cx="9072000" cy="1200000"/>
          </a:xfrm>
          <a:prstGeom prst="rect">
            <a:avLst/>
          </a:prstGeom>
          <a:noFill/>
          <a:ln>
            <a:noFill/>
          </a:ln>
        </p:spPr>
        <p:txBody>
          <a:bodyPr spcFirstLastPara="1" wrap="square" lIns="98475" tIns="49225" rIns="98475" bIns="49225" anchor="ctr" anchorCtr="0">
            <a:normAutofit/>
          </a:bodyPr>
          <a:lstStyle>
            <a:lvl1pPr lvl="0" algn="ctr">
              <a:lnSpc>
                <a:spcPct val="100000"/>
              </a:lnSpc>
              <a:spcBef>
                <a:spcPts val="0"/>
              </a:spcBef>
              <a:spcAft>
                <a:spcPts val="0"/>
              </a:spcAft>
              <a:buClr>
                <a:schemeClr val="dk1"/>
              </a:buClr>
              <a:buSzPts val="15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7" name="Google Shape;27;p86"/>
          <p:cNvSpPr txBox="1">
            <a:spLocks noGrp="1"/>
          </p:cNvSpPr>
          <p:nvPr>
            <p:ph type="body" idx="1"/>
          </p:nvPr>
        </p:nvSpPr>
        <p:spPr>
          <a:xfrm>
            <a:off x="504001" y="1680001"/>
            <a:ext cx="9072000" cy="4751700"/>
          </a:xfrm>
          <a:prstGeom prst="rect">
            <a:avLst/>
          </a:prstGeom>
          <a:noFill/>
          <a:ln>
            <a:noFill/>
          </a:ln>
        </p:spPr>
        <p:txBody>
          <a:bodyPr spcFirstLastPara="1" wrap="square" lIns="98475" tIns="49225" rIns="98475" bIns="49225" anchor="t" anchorCtr="0">
            <a:normAutofit/>
          </a:bodyPr>
          <a:lstStyle>
            <a:lvl1pPr marL="457200" lvl="0" indent="-323850" algn="l">
              <a:lnSpc>
                <a:spcPct val="100000"/>
              </a:lnSpc>
              <a:spcBef>
                <a:spcPts val="300"/>
              </a:spcBef>
              <a:spcAft>
                <a:spcPts val="0"/>
              </a:spcAft>
              <a:buClr>
                <a:schemeClr val="dk1"/>
              </a:buClr>
              <a:buSzPts val="1500"/>
              <a:buChar char="•"/>
              <a:defRPr/>
            </a:lvl1pPr>
            <a:lvl2pPr marL="914400" lvl="1" indent="-323850" algn="l">
              <a:lnSpc>
                <a:spcPct val="100000"/>
              </a:lnSpc>
              <a:spcBef>
                <a:spcPts val="300"/>
              </a:spcBef>
              <a:spcAft>
                <a:spcPts val="0"/>
              </a:spcAft>
              <a:buClr>
                <a:schemeClr val="dk1"/>
              </a:buClr>
              <a:buSzPts val="1500"/>
              <a:buChar char="–"/>
              <a:defRPr/>
            </a:lvl2pPr>
            <a:lvl3pPr marL="1371600" lvl="2" indent="-323850" algn="l">
              <a:lnSpc>
                <a:spcPct val="100000"/>
              </a:lnSpc>
              <a:spcBef>
                <a:spcPts val="300"/>
              </a:spcBef>
              <a:spcAft>
                <a:spcPts val="0"/>
              </a:spcAft>
              <a:buClr>
                <a:schemeClr val="dk1"/>
              </a:buClr>
              <a:buSzPts val="1500"/>
              <a:buChar char="•"/>
              <a:defRPr/>
            </a:lvl3pPr>
            <a:lvl4pPr marL="1828800" lvl="3" indent="-323850" algn="l">
              <a:lnSpc>
                <a:spcPct val="100000"/>
              </a:lnSpc>
              <a:spcBef>
                <a:spcPts val="300"/>
              </a:spcBef>
              <a:spcAft>
                <a:spcPts val="0"/>
              </a:spcAft>
              <a:buClr>
                <a:schemeClr val="dk1"/>
              </a:buClr>
              <a:buSzPts val="1500"/>
              <a:buChar char="–"/>
              <a:defRPr/>
            </a:lvl4pPr>
            <a:lvl5pPr marL="2286000" lvl="4" indent="-323850" algn="l">
              <a:lnSpc>
                <a:spcPct val="100000"/>
              </a:lnSpc>
              <a:spcBef>
                <a:spcPts val="300"/>
              </a:spcBef>
              <a:spcAft>
                <a:spcPts val="0"/>
              </a:spcAft>
              <a:buClr>
                <a:schemeClr val="dk1"/>
              </a:buClr>
              <a:buSzPts val="1500"/>
              <a:buChar char="»"/>
              <a:defRPr/>
            </a:lvl5pPr>
            <a:lvl6pPr marL="2743200" lvl="5" indent="-323850" algn="l">
              <a:lnSpc>
                <a:spcPct val="100000"/>
              </a:lnSpc>
              <a:spcBef>
                <a:spcPts val="300"/>
              </a:spcBef>
              <a:spcAft>
                <a:spcPts val="0"/>
              </a:spcAft>
              <a:buClr>
                <a:schemeClr val="dk1"/>
              </a:buClr>
              <a:buSzPts val="1500"/>
              <a:buChar char="•"/>
              <a:defRPr/>
            </a:lvl6pPr>
            <a:lvl7pPr marL="3200400" lvl="6" indent="-323850" algn="l">
              <a:lnSpc>
                <a:spcPct val="100000"/>
              </a:lnSpc>
              <a:spcBef>
                <a:spcPts val="300"/>
              </a:spcBef>
              <a:spcAft>
                <a:spcPts val="0"/>
              </a:spcAft>
              <a:buClr>
                <a:schemeClr val="dk1"/>
              </a:buClr>
              <a:buSzPts val="1500"/>
              <a:buChar char="•"/>
              <a:defRPr/>
            </a:lvl7pPr>
            <a:lvl8pPr marL="3657600" lvl="7" indent="-323850" algn="l">
              <a:lnSpc>
                <a:spcPct val="100000"/>
              </a:lnSpc>
              <a:spcBef>
                <a:spcPts val="300"/>
              </a:spcBef>
              <a:spcAft>
                <a:spcPts val="0"/>
              </a:spcAft>
              <a:buClr>
                <a:schemeClr val="dk1"/>
              </a:buClr>
              <a:buSzPts val="1500"/>
              <a:buChar char="•"/>
              <a:defRPr/>
            </a:lvl8pPr>
            <a:lvl9pPr marL="4114800" lvl="8" indent="-323850" algn="l">
              <a:lnSpc>
                <a:spcPct val="100000"/>
              </a:lnSpc>
              <a:spcBef>
                <a:spcPts val="300"/>
              </a:spcBef>
              <a:spcAft>
                <a:spcPts val="0"/>
              </a:spcAft>
              <a:buClr>
                <a:schemeClr val="dk1"/>
              </a:buClr>
              <a:buSzPts val="1500"/>
              <a:buChar char="•"/>
              <a:defRPr/>
            </a:lvl9pPr>
          </a:lstStyle>
          <a:p>
            <a:endParaRPr/>
          </a:p>
        </p:txBody>
      </p:sp>
      <p:sp>
        <p:nvSpPr>
          <p:cNvPr id="28" name="Google Shape;28;p86"/>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29" name="Google Shape;29;p86"/>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30" name="Google Shape;30;p86"/>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31"/>
        <p:cNvGrpSpPr/>
        <p:nvPr/>
      </p:nvGrpSpPr>
      <p:grpSpPr>
        <a:xfrm>
          <a:off x="0" y="0"/>
          <a:ext cx="0" cy="0"/>
          <a:chOff x="0" y="0"/>
          <a:chExt cx="0" cy="0"/>
        </a:xfrm>
      </p:grpSpPr>
      <p:sp>
        <p:nvSpPr>
          <p:cNvPr id="32" name="Google Shape;32;p87"/>
          <p:cNvSpPr txBox="1">
            <a:spLocks noGrp="1"/>
          </p:cNvSpPr>
          <p:nvPr>
            <p:ph type="title"/>
          </p:nvPr>
        </p:nvSpPr>
        <p:spPr>
          <a:xfrm>
            <a:off x="796252" y="4626668"/>
            <a:ext cx="8568000" cy="1430100"/>
          </a:xfrm>
          <a:prstGeom prst="rect">
            <a:avLst/>
          </a:prstGeom>
          <a:noFill/>
          <a:ln>
            <a:noFill/>
          </a:ln>
        </p:spPr>
        <p:txBody>
          <a:bodyPr spcFirstLastPara="1" wrap="square" lIns="98475" tIns="49225" rIns="98475" bIns="49225" anchor="t" anchorCtr="0">
            <a:normAutofit/>
          </a:bodyPr>
          <a:lstStyle>
            <a:lvl1pPr lvl="0" algn="l">
              <a:lnSpc>
                <a:spcPct val="100000"/>
              </a:lnSpc>
              <a:spcBef>
                <a:spcPts val="0"/>
              </a:spcBef>
              <a:spcAft>
                <a:spcPts val="0"/>
              </a:spcAft>
              <a:buClr>
                <a:schemeClr val="dk1"/>
              </a:buClr>
              <a:buSzPts val="4300"/>
              <a:buFont typeface="Calibri"/>
              <a:buNone/>
              <a:defRPr sz="4300" b="1" cap="none"/>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33" name="Google Shape;33;p87"/>
          <p:cNvSpPr txBox="1">
            <a:spLocks noGrp="1"/>
          </p:cNvSpPr>
          <p:nvPr>
            <p:ph type="body" idx="1"/>
          </p:nvPr>
        </p:nvSpPr>
        <p:spPr>
          <a:xfrm>
            <a:off x="796252" y="3051667"/>
            <a:ext cx="8568000" cy="1575000"/>
          </a:xfrm>
          <a:prstGeom prst="rect">
            <a:avLst/>
          </a:prstGeom>
          <a:noFill/>
          <a:ln>
            <a:noFill/>
          </a:ln>
        </p:spPr>
        <p:txBody>
          <a:bodyPr spcFirstLastPara="1" wrap="square" lIns="98475" tIns="49225" rIns="98475" bIns="49225" anchor="b" anchorCtr="0">
            <a:normAutofit/>
          </a:bodyPr>
          <a:lstStyle>
            <a:lvl1pPr marL="457200" lvl="0" indent="-228600" algn="l">
              <a:lnSpc>
                <a:spcPct val="100000"/>
              </a:lnSpc>
              <a:spcBef>
                <a:spcPts val="400"/>
              </a:spcBef>
              <a:spcAft>
                <a:spcPts val="0"/>
              </a:spcAft>
              <a:buClr>
                <a:srgbClr val="888888"/>
              </a:buClr>
              <a:buSzPts val="2200"/>
              <a:buNone/>
              <a:defRPr sz="2200">
                <a:solidFill>
                  <a:srgbClr val="888888"/>
                </a:solidFill>
              </a:defRPr>
            </a:lvl1pPr>
            <a:lvl2pPr marL="914400" lvl="1" indent="-228600" algn="l">
              <a:lnSpc>
                <a:spcPct val="100000"/>
              </a:lnSpc>
              <a:spcBef>
                <a:spcPts val="400"/>
              </a:spcBef>
              <a:spcAft>
                <a:spcPts val="0"/>
              </a:spcAft>
              <a:buClr>
                <a:srgbClr val="888888"/>
              </a:buClr>
              <a:buSzPts val="1900"/>
              <a:buNone/>
              <a:defRPr sz="1900">
                <a:solidFill>
                  <a:srgbClr val="888888"/>
                </a:solidFill>
              </a:defRPr>
            </a:lvl2pPr>
            <a:lvl3pPr marL="1371600" lvl="2" indent="-228600" algn="l">
              <a:lnSpc>
                <a:spcPct val="100000"/>
              </a:lnSpc>
              <a:spcBef>
                <a:spcPts val="300"/>
              </a:spcBef>
              <a:spcAft>
                <a:spcPts val="0"/>
              </a:spcAft>
              <a:buClr>
                <a:srgbClr val="888888"/>
              </a:buClr>
              <a:buSzPts val="1700"/>
              <a:buNone/>
              <a:defRPr sz="1700">
                <a:solidFill>
                  <a:srgbClr val="888888"/>
                </a:solidFill>
              </a:defRPr>
            </a:lvl3pPr>
            <a:lvl4pPr marL="1828800" lvl="3" indent="-228600" algn="l">
              <a:lnSpc>
                <a:spcPct val="100000"/>
              </a:lnSpc>
              <a:spcBef>
                <a:spcPts val="300"/>
              </a:spcBef>
              <a:spcAft>
                <a:spcPts val="0"/>
              </a:spcAft>
              <a:buClr>
                <a:srgbClr val="888888"/>
              </a:buClr>
              <a:buSzPts val="1500"/>
              <a:buNone/>
              <a:defRPr sz="1500">
                <a:solidFill>
                  <a:srgbClr val="888888"/>
                </a:solidFill>
              </a:defRPr>
            </a:lvl4pPr>
            <a:lvl5pPr marL="2286000" lvl="4" indent="-228600" algn="l">
              <a:lnSpc>
                <a:spcPct val="100000"/>
              </a:lnSpc>
              <a:spcBef>
                <a:spcPts val="300"/>
              </a:spcBef>
              <a:spcAft>
                <a:spcPts val="0"/>
              </a:spcAft>
              <a:buClr>
                <a:srgbClr val="888888"/>
              </a:buClr>
              <a:buSzPts val="1500"/>
              <a:buNone/>
              <a:defRPr sz="1500">
                <a:solidFill>
                  <a:srgbClr val="888888"/>
                </a:solidFill>
              </a:defRPr>
            </a:lvl5pPr>
            <a:lvl6pPr marL="2743200" lvl="5" indent="-228600" algn="l">
              <a:lnSpc>
                <a:spcPct val="100000"/>
              </a:lnSpc>
              <a:spcBef>
                <a:spcPts val="300"/>
              </a:spcBef>
              <a:spcAft>
                <a:spcPts val="0"/>
              </a:spcAft>
              <a:buClr>
                <a:srgbClr val="888888"/>
              </a:buClr>
              <a:buSzPts val="1500"/>
              <a:buNone/>
              <a:defRPr sz="1500">
                <a:solidFill>
                  <a:srgbClr val="888888"/>
                </a:solidFill>
              </a:defRPr>
            </a:lvl6pPr>
            <a:lvl7pPr marL="3200400" lvl="6" indent="-228600" algn="l">
              <a:lnSpc>
                <a:spcPct val="100000"/>
              </a:lnSpc>
              <a:spcBef>
                <a:spcPts val="300"/>
              </a:spcBef>
              <a:spcAft>
                <a:spcPts val="0"/>
              </a:spcAft>
              <a:buClr>
                <a:srgbClr val="888888"/>
              </a:buClr>
              <a:buSzPts val="1500"/>
              <a:buNone/>
              <a:defRPr sz="1500">
                <a:solidFill>
                  <a:srgbClr val="888888"/>
                </a:solidFill>
              </a:defRPr>
            </a:lvl7pPr>
            <a:lvl8pPr marL="3657600" lvl="7" indent="-228600" algn="l">
              <a:lnSpc>
                <a:spcPct val="100000"/>
              </a:lnSpc>
              <a:spcBef>
                <a:spcPts val="300"/>
              </a:spcBef>
              <a:spcAft>
                <a:spcPts val="0"/>
              </a:spcAft>
              <a:buClr>
                <a:srgbClr val="888888"/>
              </a:buClr>
              <a:buSzPts val="1500"/>
              <a:buNone/>
              <a:defRPr sz="1500">
                <a:solidFill>
                  <a:srgbClr val="888888"/>
                </a:solidFill>
              </a:defRPr>
            </a:lvl8pPr>
            <a:lvl9pPr marL="4114800" lvl="8" indent="-228600" algn="l">
              <a:lnSpc>
                <a:spcPct val="100000"/>
              </a:lnSpc>
              <a:spcBef>
                <a:spcPts val="300"/>
              </a:spcBef>
              <a:spcAft>
                <a:spcPts val="0"/>
              </a:spcAft>
              <a:buClr>
                <a:srgbClr val="888888"/>
              </a:buClr>
              <a:buSzPts val="1500"/>
              <a:buNone/>
              <a:defRPr sz="1500">
                <a:solidFill>
                  <a:srgbClr val="888888"/>
                </a:solidFill>
              </a:defRPr>
            </a:lvl9pPr>
          </a:lstStyle>
          <a:p>
            <a:endParaRPr/>
          </a:p>
        </p:txBody>
      </p:sp>
      <p:sp>
        <p:nvSpPr>
          <p:cNvPr id="34" name="Google Shape;34;p87"/>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35" name="Google Shape;35;p87"/>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36" name="Google Shape;36;p87"/>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7"/>
        <p:cNvGrpSpPr/>
        <p:nvPr/>
      </p:nvGrpSpPr>
      <p:grpSpPr>
        <a:xfrm>
          <a:off x="0" y="0"/>
          <a:ext cx="0" cy="0"/>
          <a:chOff x="0" y="0"/>
          <a:chExt cx="0" cy="0"/>
        </a:xfrm>
      </p:grpSpPr>
      <p:sp>
        <p:nvSpPr>
          <p:cNvPr id="38" name="Google Shape;38;p88"/>
          <p:cNvSpPr txBox="1">
            <a:spLocks noGrp="1"/>
          </p:cNvSpPr>
          <p:nvPr>
            <p:ph type="title"/>
          </p:nvPr>
        </p:nvSpPr>
        <p:spPr>
          <a:xfrm>
            <a:off x="504001" y="288334"/>
            <a:ext cx="9072000" cy="1200000"/>
          </a:xfrm>
          <a:prstGeom prst="rect">
            <a:avLst/>
          </a:prstGeom>
          <a:noFill/>
          <a:ln>
            <a:noFill/>
          </a:ln>
        </p:spPr>
        <p:txBody>
          <a:bodyPr spcFirstLastPara="1" wrap="square" lIns="98475" tIns="49225" rIns="98475" bIns="49225" anchor="ctr" anchorCtr="0">
            <a:normAutofit/>
          </a:bodyPr>
          <a:lstStyle>
            <a:lvl1pPr lvl="0" algn="ctr">
              <a:lnSpc>
                <a:spcPct val="100000"/>
              </a:lnSpc>
              <a:spcBef>
                <a:spcPts val="0"/>
              </a:spcBef>
              <a:spcAft>
                <a:spcPts val="0"/>
              </a:spcAft>
              <a:buClr>
                <a:schemeClr val="dk1"/>
              </a:buClr>
              <a:buSzPts val="15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39" name="Google Shape;39;p88"/>
          <p:cNvSpPr txBox="1">
            <a:spLocks noGrp="1"/>
          </p:cNvSpPr>
          <p:nvPr>
            <p:ph type="body" idx="1"/>
          </p:nvPr>
        </p:nvSpPr>
        <p:spPr>
          <a:xfrm>
            <a:off x="675500" y="2073334"/>
            <a:ext cx="5986800" cy="5861700"/>
          </a:xfrm>
          <a:prstGeom prst="rect">
            <a:avLst/>
          </a:prstGeom>
          <a:noFill/>
          <a:ln>
            <a:noFill/>
          </a:ln>
        </p:spPr>
        <p:txBody>
          <a:bodyPr spcFirstLastPara="1" wrap="square" lIns="98475" tIns="49225" rIns="98475" bIns="49225" anchor="t" anchorCtr="0">
            <a:normAutofit/>
          </a:bodyPr>
          <a:lstStyle>
            <a:lvl1pPr marL="457200" lvl="0" indent="-419100" algn="l">
              <a:lnSpc>
                <a:spcPct val="100000"/>
              </a:lnSpc>
              <a:spcBef>
                <a:spcPts val="600"/>
              </a:spcBef>
              <a:spcAft>
                <a:spcPts val="0"/>
              </a:spcAft>
              <a:buClr>
                <a:schemeClr val="dk1"/>
              </a:buClr>
              <a:buSzPts val="3000"/>
              <a:buChar char="•"/>
              <a:defRPr sz="3000"/>
            </a:lvl1pPr>
            <a:lvl2pPr marL="914400" lvl="1" indent="-393700" algn="l">
              <a:lnSpc>
                <a:spcPct val="100000"/>
              </a:lnSpc>
              <a:spcBef>
                <a:spcPts val="500"/>
              </a:spcBef>
              <a:spcAft>
                <a:spcPts val="0"/>
              </a:spcAft>
              <a:buClr>
                <a:schemeClr val="dk1"/>
              </a:buClr>
              <a:buSzPts val="2600"/>
              <a:buChar char="–"/>
              <a:defRPr sz="2600"/>
            </a:lvl2pPr>
            <a:lvl3pPr marL="1371600" lvl="2" indent="-368300" algn="l">
              <a:lnSpc>
                <a:spcPct val="100000"/>
              </a:lnSpc>
              <a:spcBef>
                <a:spcPts val="400"/>
              </a:spcBef>
              <a:spcAft>
                <a:spcPts val="0"/>
              </a:spcAft>
              <a:buClr>
                <a:schemeClr val="dk1"/>
              </a:buClr>
              <a:buSzPts val="2200"/>
              <a:buChar char="•"/>
              <a:defRPr sz="2200"/>
            </a:lvl3pPr>
            <a:lvl4pPr marL="1828800" lvl="3" indent="-349250" algn="l">
              <a:lnSpc>
                <a:spcPct val="100000"/>
              </a:lnSpc>
              <a:spcBef>
                <a:spcPts val="400"/>
              </a:spcBef>
              <a:spcAft>
                <a:spcPts val="0"/>
              </a:spcAft>
              <a:buClr>
                <a:schemeClr val="dk1"/>
              </a:buClr>
              <a:buSzPts val="1900"/>
              <a:buChar char="–"/>
              <a:defRPr sz="1900"/>
            </a:lvl4pPr>
            <a:lvl5pPr marL="2286000" lvl="4" indent="-349250" algn="l">
              <a:lnSpc>
                <a:spcPct val="100000"/>
              </a:lnSpc>
              <a:spcBef>
                <a:spcPts val="400"/>
              </a:spcBef>
              <a:spcAft>
                <a:spcPts val="0"/>
              </a:spcAft>
              <a:buClr>
                <a:schemeClr val="dk1"/>
              </a:buClr>
              <a:buSzPts val="1900"/>
              <a:buChar char="»"/>
              <a:defRPr sz="1900"/>
            </a:lvl5pPr>
            <a:lvl6pPr marL="2743200" lvl="5" indent="-349250" algn="l">
              <a:lnSpc>
                <a:spcPct val="100000"/>
              </a:lnSpc>
              <a:spcBef>
                <a:spcPts val="400"/>
              </a:spcBef>
              <a:spcAft>
                <a:spcPts val="0"/>
              </a:spcAft>
              <a:buClr>
                <a:schemeClr val="dk1"/>
              </a:buClr>
              <a:buSzPts val="1900"/>
              <a:buChar char="•"/>
              <a:defRPr sz="1900"/>
            </a:lvl6pPr>
            <a:lvl7pPr marL="3200400" lvl="6" indent="-349250" algn="l">
              <a:lnSpc>
                <a:spcPct val="100000"/>
              </a:lnSpc>
              <a:spcBef>
                <a:spcPts val="400"/>
              </a:spcBef>
              <a:spcAft>
                <a:spcPts val="0"/>
              </a:spcAft>
              <a:buClr>
                <a:schemeClr val="dk1"/>
              </a:buClr>
              <a:buSzPts val="1900"/>
              <a:buChar char="•"/>
              <a:defRPr sz="1900"/>
            </a:lvl7pPr>
            <a:lvl8pPr marL="3657600" lvl="7" indent="-349250" algn="l">
              <a:lnSpc>
                <a:spcPct val="100000"/>
              </a:lnSpc>
              <a:spcBef>
                <a:spcPts val="400"/>
              </a:spcBef>
              <a:spcAft>
                <a:spcPts val="0"/>
              </a:spcAft>
              <a:buClr>
                <a:schemeClr val="dk1"/>
              </a:buClr>
              <a:buSzPts val="1900"/>
              <a:buChar char="•"/>
              <a:defRPr sz="1900"/>
            </a:lvl8pPr>
            <a:lvl9pPr marL="4114800" lvl="8" indent="-349250" algn="l">
              <a:lnSpc>
                <a:spcPct val="100000"/>
              </a:lnSpc>
              <a:spcBef>
                <a:spcPts val="400"/>
              </a:spcBef>
              <a:spcAft>
                <a:spcPts val="0"/>
              </a:spcAft>
              <a:buClr>
                <a:schemeClr val="dk1"/>
              </a:buClr>
              <a:buSzPts val="1900"/>
              <a:buChar char="•"/>
              <a:defRPr sz="1900"/>
            </a:lvl9pPr>
          </a:lstStyle>
          <a:p>
            <a:endParaRPr/>
          </a:p>
        </p:txBody>
      </p:sp>
      <p:sp>
        <p:nvSpPr>
          <p:cNvPr id="40" name="Google Shape;40;p88"/>
          <p:cNvSpPr txBox="1">
            <a:spLocks noGrp="1"/>
          </p:cNvSpPr>
          <p:nvPr>
            <p:ph type="body" idx="2"/>
          </p:nvPr>
        </p:nvSpPr>
        <p:spPr>
          <a:xfrm>
            <a:off x="6830258" y="2073334"/>
            <a:ext cx="5988600" cy="5861700"/>
          </a:xfrm>
          <a:prstGeom prst="rect">
            <a:avLst/>
          </a:prstGeom>
          <a:noFill/>
          <a:ln>
            <a:noFill/>
          </a:ln>
        </p:spPr>
        <p:txBody>
          <a:bodyPr spcFirstLastPara="1" wrap="square" lIns="98475" tIns="49225" rIns="98475" bIns="49225" anchor="t" anchorCtr="0">
            <a:normAutofit/>
          </a:bodyPr>
          <a:lstStyle>
            <a:lvl1pPr marL="457200" lvl="0" indent="-419100" algn="l">
              <a:lnSpc>
                <a:spcPct val="100000"/>
              </a:lnSpc>
              <a:spcBef>
                <a:spcPts val="600"/>
              </a:spcBef>
              <a:spcAft>
                <a:spcPts val="0"/>
              </a:spcAft>
              <a:buClr>
                <a:schemeClr val="dk1"/>
              </a:buClr>
              <a:buSzPts val="3000"/>
              <a:buChar char="•"/>
              <a:defRPr sz="3000"/>
            </a:lvl1pPr>
            <a:lvl2pPr marL="914400" lvl="1" indent="-393700" algn="l">
              <a:lnSpc>
                <a:spcPct val="100000"/>
              </a:lnSpc>
              <a:spcBef>
                <a:spcPts val="500"/>
              </a:spcBef>
              <a:spcAft>
                <a:spcPts val="0"/>
              </a:spcAft>
              <a:buClr>
                <a:schemeClr val="dk1"/>
              </a:buClr>
              <a:buSzPts val="2600"/>
              <a:buChar char="–"/>
              <a:defRPr sz="2600"/>
            </a:lvl2pPr>
            <a:lvl3pPr marL="1371600" lvl="2" indent="-368300" algn="l">
              <a:lnSpc>
                <a:spcPct val="100000"/>
              </a:lnSpc>
              <a:spcBef>
                <a:spcPts val="400"/>
              </a:spcBef>
              <a:spcAft>
                <a:spcPts val="0"/>
              </a:spcAft>
              <a:buClr>
                <a:schemeClr val="dk1"/>
              </a:buClr>
              <a:buSzPts val="2200"/>
              <a:buChar char="•"/>
              <a:defRPr sz="2200"/>
            </a:lvl3pPr>
            <a:lvl4pPr marL="1828800" lvl="3" indent="-349250" algn="l">
              <a:lnSpc>
                <a:spcPct val="100000"/>
              </a:lnSpc>
              <a:spcBef>
                <a:spcPts val="400"/>
              </a:spcBef>
              <a:spcAft>
                <a:spcPts val="0"/>
              </a:spcAft>
              <a:buClr>
                <a:schemeClr val="dk1"/>
              </a:buClr>
              <a:buSzPts val="1900"/>
              <a:buChar char="–"/>
              <a:defRPr sz="1900"/>
            </a:lvl4pPr>
            <a:lvl5pPr marL="2286000" lvl="4" indent="-349250" algn="l">
              <a:lnSpc>
                <a:spcPct val="100000"/>
              </a:lnSpc>
              <a:spcBef>
                <a:spcPts val="400"/>
              </a:spcBef>
              <a:spcAft>
                <a:spcPts val="0"/>
              </a:spcAft>
              <a:buClr>
                <a:schemeClr val="dk1"/>
              </a:buClr>
              <a:buSzPts val="1900"/>
              <a:buChar char="»"/>
              <a:defRPr sz="1900"/>
            </a:lvl5pPr>
            <a:lvl6pPr marL="2743200" lvl="5" indent="-349250" algn="l">
              <a:lnSpc>
                <a:spcPct val="100000"/>
              </a:lnSpc>
              <a:spcBef>
                <a:spcPts val="400"/>
              </a:spcBef>
              <a:spcAft>
                <a:spcPts val="0"/>
              </a:spcAft>
              <a:buClr>
                <a:schemeClr val="dk1"/>
              </a:buClr>
              <a:buSzPts val="1900"/>
              <a:buChar char="•"/>
              <a:defRPr sz="1900"/>
            </a:lvl6pPr>
            <a:lvl7pPr marL="3200400" lvl="6" indent="-349250" algn="l">
              <a:lnSpc>
                <a:spcPct val="100000"/>
              </a:lnSpc>
              <a:spcBef>
                <a:spcPts val="400"/>
              </a:spcBef>
              <a:spcAft>
                <a:spcPts val="0"/>
              </a:spcAft>
              <a:buClr>
                <a:schemeClr val="dk1"/>
              </a:buClr>
              <a:buSzPts val="1900"/>
              <a:buChar char="•"/>
              <a:defRPr sz="1900"/>
            </a:lvl7pPr>
            <a:lvl8pPr marL="3657600" lvl="7" indent="-349250" algn="l">
              <a:lnSpc>
                <a:spcPct val="100000"/>
              </a:lnSpc>
              <a:spcBef>
                <a:spcPts val="400"/>
              </a:spcBef>
              <a:spcAft>
                <a:spcPts val="0"/>
              </a:spcAft>
              <a:buClr>
                <a:schemeClr val="dk1"/>
              </a:buClr>
              <a:buSzPts val="1900"/>
              <a:buChar char="•"/>
              <a:defRPr sz="1900"/>
            </a:lvl8pPr>
            <a:lvl9pPr marL="4114800" lvl="8" indent="-349250" algn="l">
              <a:lnSpc>
                <a:spcPct val="100000"/>
              </a:lnSpc>
              <a:spcBef>
                <a:spcPts val="400"/>
              </a:spcBef>
              <a:spcAft>
                <a:spcPts val="0"/>
              </a:spcAft>
              <a:buClr>
                <a:schemeClr val="dk1"/>
              </a:buClr>
              <a:buSzPts val="1900"/>
              <a:buChar char="•"/>
              <a:defRPr sz="1900"/>
            </a:lvl9pPr>
          </a:lstStyle>
          <a:p>
            <a:endParaRPr/>
          </a:p>
        </p:txBody>
      </p:sp>
      <p:sp>
        <p:nvSpPr>
          <p:cNvPr id="41" name="Google Shape;41;p88"/>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42" name="Google Shape;42;p88"/>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43" name="Google Shape;43;p88"/>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4"/>
        <p:cNvGrpSpPr/>
        <p:nvPr/>
      </p:nvGrpSpPr>
      <p:grpSpPr>
        <a:xfrm>
          <a:off x="0" y="0"/>
          <a:ext cx="0" cy="0"/>
          <a:chOff x="0" y="0"/>
          <a:chExt cx="0" cy="0"/>
        </a:xfrm>
      </p:grpSpPr>
      <p:sp>
        <p:nvSpPr>
          <p:cNvPr id="45" name="Google Shape;45;p89"/>
          <p:cNvSpPr txBox="1">
            <a:spLocks noGrp="1"/>
          </p:cNvSpPr>
          <p:nvPr>
            <p:ph type="title"/>
          </p:nvPr>
        </p:nvSpPr>
        <p:spPr>
          <a:xfrm>
            <a:off x="504001" y="288334"/>
            <a:ext cx="9072000" cy="1200000"/>
          </a:xfrm>
          <a:prstGeom prst="rect">
            <a:avLst/>
          </a:prstGeom>
          <a:noFill/>
          <a:ln>
            <a:noFill/>
          </a:ln>
        </p:spPr>
        <p:txBody>
          <a:bodyPr spcFirstLastPara="1" wrap="square" lIns="98475" tIns="49225" rIns="98475" bIns="49225" anchor="ctr" anchorCtr="0">
            <a:normAutofit/>
          </a:bodyPr>
          <a:lstStyle>
            <a:lvl1pPr lvl="0" algn="ctr">
              <a:lnSpc>
                <a:spcPct val="100000"/>
              </a:lnSpc>
              <a:spcBef>
                <a:spcPts val="0"/>
              </a:spcBef>
              <a:spcAft>
                <a:spcPts val="0"/>
              </a:spcAft>
              <a:buClr>
                <a:schemeClr val="dk1"/>
              </a:buClr>
              <a:buSzPts val="4700"/>
              <a:buFont typeface="Calibri"/>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46" name="Google Shape;46;p89"/>
          <p:cNvSpPr txBox="1">
            <a:spLocks noGrp="1"/>
          </p:cNvSpPr>
          <p:nvPr>
            <p:ph type="body" idx="1"/>
          </p:nvPr>
        </p:nvSpPr>
        <p:spPr>
          <a:xfrm>
            <a:off x="504000" y="1611667"/>
            <a:ext cx="4453800" cy="671700"/>
          </a:xfrm>
          <a:prstGeom prst="rect">
            <a:avLst/>
          </a:prstGeom>
          <a:noFill/>
          <a:ln>
            <a:noFill/>
          </a:ln>
        </p:spPr>
        <p:txBody>
          <a:bodyPr spcFirstLastPara="1" wrap="square" lIns="98475" tIns="49225" rIns="98475" bIns="49225" anchor="b" anchorCtr="0">
            <a:normAutofit/>
          </a:bodyPr>
          <a:lstStyle>
            <a:lvl1pPr marL="457200" lvl="0" indent="-228600" algn="l">
              <a:lnSpc>
                <a:spcPct val="100000"/>
              </a:lnSpc>
              <a:spcBef>
                <a:spcPts val="500"/>
              </a:spcBef>
              <a:spcAft>
                <a:spcPts val="0"/>
              </a:spcAft>
              <a:buClr>
                <a:schemeClr val="dk1"/>
              </a:buClr>
              <a:buSzPts val="2600"/>
              <a:buNone/>
              <a:defRPr sz="2600" b="1"/>
            </a:lvl1pPr>
            <a:lvl2pPr marL="914400" lvl="1" indent="-228600" algn="l">
              <a:lnSpc>
                <a:spcPct val="100000"/>
              </a:lnSpc>
              <a:spcBef>
                <a:spcPts val="400"/>
              </a:spcBef>
              <a:spcAft>
                <a:spcPts val="0"/>
              </a:spcAft>
              <a:buClr>
                <a:schemeClr val="dk1"/>
              </a:buClr>
              <a:buSzPts val="2200"/>
              <a:buNone/>
              <a:defRPr sz="2200" b="1"/>
            </a:lvl2pPr>
            <a:lvl3pPr marL="1371600" lvl="2" indent="-228600" algn="l">
              <a:lnSpc>
                <a:spcPct val="100000"/>
              </a:lnSpc>
              <a:spcBef>
                <a:spcPts val="400"/>
              </a:spcBef>
              <a:spcAft>
                <a:spcPts val="0"/>
              </a:spcAft>
              <a:buClr>
                <a:schemeClr val="dk1"/>
              </a:buClr>
              <a:buSzPts val="1900"/>
              <a:buNone/>
              <a:defRPr sz="1900" b="1"/>
            </a:lvl3pPr>
            <a:lvl4pPr marL="1828800" lvl="3" indent="-228600" algn="l">
              <a:lnSpc>
                <a:spcPct val="100000"/>
              </a:lnSpc>
              <a:spcBef>
                <a:spcPts val="300"/>
              </a:spcBef>
              <a:spcAft>
                <a:spcPts val="0"/>
              </a:spcAft>
              <a:buClr>
                <a:schemeClr val="dk1"/>
              </a:buClr>
              <a:buSzPts val="1700"/>
              <a:buNone/>
              <a:defRPr sz="1700" b="1"/>
            </a:lvl4pPr>
            <a:lvl5pPr marL="2286000" lvl="4" indent="-228600" algn="l">
              <a:lnSpc>
                <a:spcPct val="100000"/>
              </a:lnSpc>
              <a:spcBef>
                <a:spcPts val="300"/>
              </a:spcBef>
              <a:spcAft>
                <a:spcPts val="0"/>
              </a:spcAft>
              <a:buClr>
                <a:schemeClr val="dk1"/>
              </a:buClr>
              <a:buSzPts val="1700"/>
              <a:buNone/>
              <a:defRPr sz="1700" b="1"/>
            </a:lvl5pPr>
            <a:lvl6pPr marL="2743200" lvl="5" indent="-228600" algn="l">
              <a:lnSpc>
                <a:spcPct val="100000"/>
              </a:lnSpc>
              <a:spcBef>
                <a:spcPts val="300"/>
              </a:spcBef>
              <a:spcAft>
                <a:spcPts val="0"/>
              </a:spcAft>
              <a:buClr>
                <a:schemeClr val="dk1"/>
              </a:buClr>
              <a:buSzPts val="1700"/>
              <a:buNone/>
              <a:defRPr sz="1700" b="1"/>
            </a:lvl6pPr>
            <a:lvl7pPr marL="3200400" lvl="6" indent="-228600" algn="l">
              <a:lnSpc>
                <a:spcPct val="100000"/>
              </a:lnSpc>
              <a:spcBef>
                <a:spcPts val="300"/>
              </a:spcBef>
              <a:spcAft>
                <a:spcPts val="0"/>
              </a:spcAft>
              <a:buClr>
                <a:schemeClr val="dk1"/>
              </a:buClr>
              <a:buSzPts val="1700"/>
              <a:buNone/>
              <a:defRPr sz="1700" b="1"/>
            </a:lvl7pPr>
            <a:lvl8pPr marL="3657600" lvl="7" indent="-228600" algn="l">
              <a:lnSpc>
                <a:spcPct val="100000"/>
              </a:lnSpc>
              <a:spcBef>
                <a:spcPts val="300"/>
              </a:spcBef>
              <a:spcAft>
                <a:spcPts val="0"/>
              </a:spcAft>
              <a:buClr>
                <a:schemeClr val="dk1"/>
              </a:buClr>
              <a:buSzPts val="1700"/>
              <a:buNone/>
              <a:defRPr sz="1700" b="1"/>
            </a:lvl8pPr>
            <a:lvl9pPr marL="4114800" lvl="8" indent="-228600" algn="l">
              <a:lnSpc>
                <a:spcPct val="100000"/>
              </a:lnSpc>
              <a:spcBef>
                <a:spcPts val="300"/>
              </a:spcBef>
              <a:spcAft>
                <a:spcPts val="0"/>
              </a:spcAft>
              <a:buClr>
                <a:schemeClr val="dk1"/>
              </a:buClr>
              <a:buSzPts val="1700"/>
              <a:buNone/>
              <a:defRPr sz="1700" b="1"/>
            </a:lvl9pPr>
          </a:lstStyle>
          <a:p>
            <a:endParaRPr/>
          </a:p>
        </p:txBody>
      </p:sp>
      <p:sp>
        <p:nvSpPr>
          <p:cNvPr id="47" name="Google Shape;47;p89"/>
          <p:cNvSpPr txBox="1">
            <a:spLocks noGrp="1"/>
          </p:cNvSpPr>
          <p:nvPr>
            <p:ph type="body" idx="2"/>
          </p:nvPr>
        </p:nvSpPr>
        <p:spPr>
          <a:xfrm>
            <a:off x="504000" y="2283333"/>
            <a:ext cx="4453800" cy="4148400"/>
          </a:xfrm>
          <a:prstGeom prst="rect">
            <a:avLst/>
          </a:prstGeom>
          <a:noFill/>
          <a:ln>
            <a:noFill/>
          </a:ln>
        </p:spPr>
        <p:txBody>
          <a:bodyPr spcFirstLastPara="1" wrap="square" lIns="98475" tIns="49225" rIns="98475" bIns="49225" anchor="t" anchorCtr="0">
            <a:normAutofit/>
          </a:bodyPr>
          <a:lstStyle>
            <a:lvl1pPr marL="457200" lvl="0" indent="-393700" algn="l">
              <a:lnSpc>
                <a:spcPct val="100000"/>
              </a:lnSpc>
              <a:spcBef>
                <a:spcPts val="500"/>
              </a:spcBef>
              <a:spcAft>
                <a:spcPts val="0"/>
              </a:spcAft>
              <a:buClr>
                <a:schemeClr val="dk1"/>
              </a:buClr>
              <a:buSzPts val="2600"/>
              <a:buChar char="•"/>
              <a:defRPr sz="2600"/>
            </a:lvl1pPr>
            <a:lvl2pPr marL="914400" lvl="1" indent="-368300" algn="l">
              <a:lnSpc>
                <a:spcPct val="100000"/>
              </a:lnSpc>
              <a:spcBef>
                <a:spcPts val="400"/>
              </a:spcBef>
              <a:spcAft>
                <a:spcPts val="0"/>
              </a:spcAft>
              <a:buClr>
                <a:schemeClr val="dk1"/>
              </a:buClr>
              <a:buSzPts val="2200"/>
              <a:buChar char="–"/>
              <a:defRPr sz="2200"/>
            </a:lvl2pPr>
            <a:lvl3pPr marL="1371600" lvl="2" indent="-349250" algn="l">
              <a:lnSpc>
                <a:spcPct val="100000"/>
              </a:lnSpc>
              <a:spcBef>
                <a:spcPts val="400"/>
              </a:spcBef>
              <a:spcAft>
                <a:spcPts val="0"/>
              </a:spcAft>
              <a:buClr>
                <a:schemeClr val="dk1"/>
              </a:buClr>
              <a:buSzPts val="1900"/>
              <a:buChar char="•"/>
              <a:defRPr sz="1900"/>
            </a:lvl3pPr>
            <a:lvl4pPr marL="1828800" lvl="3" indent="-336550" algn="l">
              <a:lnSpc>
                <a:spcPct val="100000"/>
              </a:lnSpc>
              <a:spcBef>
                <a:spcPts val="300"/>
              </a:spcBef>
              <a:spcAft>
                <a:spcPts val="0"/>
              </a:spcAft>
              <a:buClr>
                <a:schemeClr val="dk1"/>
              </a:buClr>
              <a:buSzPts val="1700"/>
              <a:buChar char="–"/>
              <a:defRPr sz="1700"/>
            </a:lvl4pPr>
            <a:lvl5pPr marL="2286000" lvl="4" indent="-336550" algn="l">
              <a:lnSpc>
                <a:spcPct val="100000"/>
              </a:lnSpc>
              <a:spcBef>
                <a:spcPts val="300"/>
              </a:spcBef>
              <a:spcAft>
                <a:spcPts val="0"/>
              </a:spcAft>
              <a:buClr>
                <a:schemeClr val="dk1"/>
              </a:buClr>
              <a:buSzPts val="1700"/>
              <a:buChar char="»"/>
              <a:defRPr sz="1700"/>
            </a:lvl5pPr>
            <a:lvl6pPr marL="2743200" lvl="5" indent="-336550" algn="l">
              <a:lnSpc>
                <a:spcPct val="100000"/>
              </a:lnSpc>
              <a:spcBef>
                <a:spcPts val="300"/>
              </a:spcBef>
              <a:spcAft>
                <a:spcPts val="0"/>
              </a:spcAft>
              <a:buClr>
                <a:schemeClr val="dk1"/>
              </a:buClr>
              <a:buSzPts val="1700"/>
              <a:buChar char="•"/>
              <a:defRPr sz="1700"/>
            </a:lvl6pPr>
            <a:lvl7pPr marL="3200400" lvl="6" indent="-336550" algn="l">
              <a:lnSpc>
                <a:spcPct val="100000"/>
              </a:lnSpc>
              <a:spcBef>
                <a:spcPts val="300"/>
              </a:spcBef>
              <a:spcAft>
                <a:spcPts val="0"/>
              </a:spcAft>
              <a:buClr>
                <a:schemeClr val="dk1"/>
              </a:buClr>
              <a:buSzPts val="1700"/>
              <a:buChar char="•"/>
              <a:defRPr sz="1700"/>
            </a:lvl7pPr>
            <a:lvl8pPr marL="3657600" lvl="7" indent="-336550" algn="l">
              <a:lnSpc>
                <a:spcPct val="100000"/>
              </a:lnSpc>
              <a:spcBef>
                <a:spcPts val="300"/>
              </a:spcBef>
              <a:spcAft>
                <a:spcPts val="0"/>
              </a:spcAft>
              <a:buClr>
                <a:schemeClr val="dk1"/>
              </a:buClr>
              <a:buSzPts val="1700"/>
              <a:buChar char="•"/>
              <a:defRPr sz="1700"/>
            </a:lvl8pPr>
            <a:lvl9pPr marL="4114800" lvl="8" indent="-336550" algn="l">
              <a:lnSpc>
                <a:spcPct val="100000"/>
              </a:lnSpc>
              <a:spcBef>
                <a:spcPts val="300"/>
              </a:spcBef>
              <a:spcAft>
                <a:spcPts val="0"/>
              </a:spcAft>
              <a:buClr>
                <a:schemeClr val="dk1"/>
              </a:buClr>
              <a:buSzPts val="1700"/>
              <a:buChar char="•"/>
              <a:defRPr sz="1700"/>
            </a:lvl9pPr>
          </a:lstStyle>
          <a:p>
            <a:endParaRPr/>
          </a:p>
        </p:txBody>
      </p:sp>
      <p:sp>
        <p:nvSpPr>
          <p:cNvPr id="48" name="Google Shape;48;p89"/>
          <p:cNvSpPr txBox="1">
            <a:spLocks noGrp="1"/>
          </p:cNvSpPr>
          <p:nvPr>
            <p:ph type="body" idx="3"/>
          </p:nvPr>
        </p:nvSpPr>
        <p:spPr>
          <a:xfrm>
            <a:off x="5120506" y="1611667"/>
            <a:ext cx="4455600" cy="671700"/>
          </a:xfrm>
          <a:prstGeom prst="rect">
            <a:avLst/>
          </a:prstGeom>
          <a:noFill/>
          <a:ln>
            <a:noFill/>
          </a:ln>
        </p:spPr>
        <p:txBody>
          <a:bodyPr spcFirstLastPara="1" wrap="square" lIns="98475" tIns="49225" rIns="98475" bIns="49225" anchor="b" anchorCtr="0">
            <a:normAutofit/>
          </a:bodyPr>
          <a:lstStyle>
            <a:lvl1pPr marL="457200" lvl="0" indent="-228600" algn="l">
              <a:lnSpc>
                <a:spcPct val="100000"/>
              </a:lnSpc>
              <a:spcBef>
                <a:spcPts val="500"/>
              </a:spcBef>
              <a:spcAft>
                <a:spcPts val="0"/>
              </a:spcAft>
              <a:buClr>
                <a:schemeClr val="dk1"/>
              </a:buClr>
              <a:buSzPts val="2600"/>
              <a:buNone/>
              <a:defRPr sz="2600" b="1"/>
            </a:lvl1pPr>
            <a:lvl2pPr marL="914400" lvl="1" indent="-228600" algn="l">
              <a:lnSpc>
                <a:spcPct val="100000"/>
              </a:lnSpc>
              <a:spcBef>
                <a:spcPts val="400"/>
              </a:spcBef>
              <a:spcAft>
                <a:spcPts val="0"/>
              </a:spcAft>
              <a:buClr>
                <a:schemeClr val="dk1"/>
              </a:buClr>
              <a:buSzPts val="2200"/>
              <a:buNone/>
              <a:defRPr sz="2200" b="1"/>
            </a:lvl2pPr>
            <a:lvl3pPr marL="1371600" lvl="2" indent="-228600" algn="l">
              <a:lnSpc>
                <a:spcPct val="100000"/>
              </a:lnSpc>
              <a:spcBef>
                <a:spcPts val="400"/>
              </a:spcBef>
              <a:spcAft>
                <a:spcPts val="0"/>
              </a:spcAft>
              <a:buClr>
                <a:schemeClr val="dk1"/>
              </a:buClr>
              <a:buSzPts val="1900"/>
              <a:buNone/>
              <a:defRPr sz="1900" b="1"/>
            </a:lvl3pPr>
            <a:lvl4pPr marL="1828800" lvl="3" indent="-228600" algn="l">
              <a:lnSpc>
                <a:spcPct val="100000"/>
              </a:lnSpc>
              <a:spcBef>
                <a:spcPts val="300"/>
              </a:spcBef>
              <a:spcAft>
                <a:spcPts val="0"/>
              </a:spcAft>
              <a:buClr>
                <a:schemeClr val="dk1"/>
              </a:buClr>
              <a:buSzPts val="1700"/>
              <a:buNone/>
              <a:defRPr sz="1700" b="1"/>
            </a:lvl4pPr>
            <a:lvl5pPr marL="2286000" lvl="4" indent="-228600" algn="l">
              <a:lnSpc>
                <a:spcPct val="100000"/>
              </a:lnSpc>
              <a:spcBef>
                <a:spcPts val="300"/>
              </a:spcBef>
              <a:spcAft>
                <a:spcPts val="0"/>
              </a:spcAft>
              <a:buClr>
                <a:schemeClr val="dk1"/>
              </a:buClr>
              <a:buSzPts val="1700"/>
              <a:buNone/>
              <a:defRPr sz="1700" b="1"/>
            </a:lvl5pPr>
            <a:lvl6pPr marL="2743200" lvl="5" indent="-228600" algn="l">
              <a:lnSpc>
                <a:spcPct val="100000"/>
              </a:lnSpc>
              <a:spcBef>
                <a:spcPts val="300"/>
              </a:spcBef>
              <a:spcAft>
                <a:spcPts val="0"/>
              </a:spcAft>
              <a:buClr>
                <a:schemeClr val="dk1"/>
              </a:buClr>
              <a:buSzPts val="1700"/>
              <a:buNone/>
              <a:defRPr sz="1700" b="1"/>
            </a:lvl6pPr>
            <a:lvl7pPr marL="3200400" lvl="6" indent="-228600" algn="l">
              <a:lnSpc>
                <a:spcPct val="100000"/>
              </a:lnSpc>
              <a:spcBef>
                <a:spcPts val="300"/>
              </a:spcBef>
              <a:spcAft>
                <a:spcPts val="0"/>
              </a:spcAft>
              <a:buClr>
                <a:schemeClr val="dk1"/>
              </a:buClr>
              <a:buSzPts val="1700"/>
              <a:buNone/>
              <a:defRPr sz="1700" b="1"/>
            </a:lvl7pPr>
            <a:lvl8pPr marL="3657600" lvl="7" indent="-228600" algn="l">
              <a:lnSpc>
                <a:spcPct val="100000"/>
              </a:lnSpc>
              <a:spcBef>
                <a:spcPts val="300"/>
              </a:spcBef>
              <a:spcAft>
                <a:spcPts val="0"/>
              </a:spcAft>
              <a:buClr>
                <a:schemeClr val="dk1"/>
              </a:buClr>
              <a:buSzPts val="1700"/>
              <a:buNone/>
              <a:defRPr sz="1700" b="1"/>
            </a:lvl8pPr>
            <a:lvl9pPr marL="4114800" lvl="8" indent="-228600" algn="l">
              <a:lnSpc>
                <a:spcPct val="100000"/>
              </a:lnSpc>
              <a:spcBef>
                <a:spcPts val="300"/>
              </a:spcBef>
              <a:spcAft>
                <a:spcPts val="0"/>
              </a:spcAft>
              <a:buClr>
                <a:schemeClr val="dk1"/>
              </a:buClr>
              <a:buSzPts val="1700"/>
              <a:buNone/>
              <a:defRPr sz="1700" b="1"/>
            </a:lvl9pPr>
          </a:lstStyle>
          <a:p>
            <a:endParaRPr/>
          </a:p>
        </p:txBody>
      </p:sp>
      <p:sp>
        <p:nvSpPr>
          <p:cNvPr id="49" name="Google Shape;49;p89"/>
          <p:cNvSpPr txBox="1">
            <a:spLocks noGrp="1"/>
          </p:cNvSpPr>
          <p:nvPr>
            <p:ph type="body" idx="4"/>
          </p:nvPr>
        </p:nvSpPr>
        <p:spPr>
          <a:xfrm>
            <a:off x="5120506" y="2283333"/>
            <a:ext cx="4455600" cy="4148400"/>
          </a:xfrm>
          <a:prstGeom prst="rect">
            <a:avLst/>
          </a:prstGeom>
          <a:noFill/>
          <a:ln>
            <a:noFill/>
          </a:ln>
        </p:spPr>
        <p:txBody>
          <a:bodyPr spcFirstLastPara="1" wrap="square" lIns="98475" tIns="49225" rIns="98475" bIns="49225" anchor="t" anchorCtr="0">
            <a:normAutofit/>
          </a:bodyPr>
          <a:lstStyle>
            <a:lvl1pPr marL="457200" lvl="0" indent="-393700" algn="l">
              <a:lnSpc>
                <a:spcPct val="100000"/>
              </a:lnSpc>
              <a:spcBef>
                <a:spcPts val="500"/>
              </a:spcBef>
              <a:spcAft>
                <a:spcPts val="0"/>
              </a:spcAft>
              <a:buClr>
                <a:schemeClr val="dk1"/>
              </a:buClr>
              <a:buSzPts val="2600"/>
              <a:buChar char="•"/>
              <a:defRPr sz="2600"/>
            </a:lvl1pPr>
            <a:lvl2pPr marL="914400" lvl="1" indent="-368300" algn="l">
              <a:lnSpc>
                <a:spcPct val="100000"/>
              </a:lnSpc>
              <a:spcBef>
                <a:spcPts val="400"/>
              </a:spcBef>
              <a:spcAft>
                <a:spcPts val="0"/>
              </a:spcAft>
              <a:buClr>
                <a:schemeClr val="dk1"/>
              </a:buClr>
              <a:buSzPts val="2200"/>
              <a:buChar char="–"/>
              <a:defRPr sz="2200"/>
            </a:lvl2pPr>
            <a:lvl3pPr marL="1371600" lvl="2" indent="-349250" algn="l">
              <a:lnSpc>
                <a:spcPct val="100000"/>
              </a:lnSpc>
              <a:spcBef>
                <a:spcPts val="400"/>
              </a:spcBef>
              <a:spcAft>
                <a:spcPts val="0"/>
              </a:spcAft>
              <a:buClr>
                <a:schemeClr val="dk1"/>
              </a:buClr>
              <a:buSzPts val="1900"/>
              <a:buChar char="•"/>
              <a:defRPr sz="1900"/>
            </a:lvl3pPr>
            <a:lvl4pPr marL="1828800" lvl="3" indent="-336550" algn="l">
              <a:lnSpc>
                <a:spcPct val="100000"/>
              </a:lnSpc>
              <a:spcBef>
                <a:spcPts val="300"/>
              </a:spcBef>
              <a:spcAft>
                <a:spcPts val="0"/>
              </a:spcAft>
              <a:buClr>
                <a:schemeClr val="dk1"/>
              </a:buClr>
              <a:buSzPts val="1700"/>
              <a:buChar char="–"/>
              <a:defRPr sz="1700"/>
            </a:lvl4pPr>
            <a:lvl5pPr marL="2286000" lvl="4" indent="-336550" algn="l">
              <a:lnSpc>
                <a:spcPct val="100000"/>
              </a:lnSpc>
              <a:spcBef>
                <a:spcPts val="300"/>
              </a:spcBef>
              <a:spcAft>
                <a:spcPts val="0"/>
              </a:spcAft>
              <a:buClr>
                <a:schemeClr val="dk1"/>
              </a:buClr>
              <a:buSzPts val="1700"/>
              <a:buChar char="»"/>
              <a:defRPr sz="1700"/>
            </a:lvl5pPr>
            <a:lvl6pPr marL="2743200" lvl="5" indent="-336550" algn="l">
              <a:lnSpc>
                <a:spcPct val="100000"/>
              </a:lnSpc>
              <a:spcBef>
                <a:spcPts val="300"/>
              </a:spcBef>
              <a:spcAft>
                <a:spcPts val="0"/>
              </a:spcAft>
              <a:buClr>
                <a:schemeClr val="dk1"/>
              </a:buClr>
              <a:buSzPts val="1700"/>
              <a:buChar char="•"/>
              <a:defRPr sz="1700"/>
            </a:lvl6pPr>
            <a:lvl7pPr marL="3200400" lvl="6" indent="-336550" algn="l">
              <a:lnSpc>
                <a:spcPct val="100000"/>
              </a:lnSpc>
              <a:spcBef>
                <a:spcPts val="300"/>
              </a:spcBef>
              <a:spcAft>
                <a:spcPts val="0"/>
              </a:spcAft>
              <a:buClr>
                <a:schemeClr val="dk1"/>
              </a:buClr>
              <a:buSzPts val="1700"/>
              <a:buChar char="•"/>
              <a:defRPr sz="1700"/>
            </a:lvl7pPr>
            <a:lvl8pPr marL="3657600" lvl="7" indent="-336550" algn="l">
              <a:lnSpc>
                <a:spcPct val="100000"/>
              </a:lnSpc>
              <a:spcBef>
                <a:spcPts val="300"/>
              </a:spcBef>
              <a:spcAft>
                <a:spcPts val="0"/>
              </a:spcAft>
              <a:buClr>
                <a:schemeClr val="dk1"/>
              </a:buClr>
              <a:buSzPts val="1700"/>
              <a:buChar char="•"/>
              <a:defRPr sz="1700"/>
            </a:lvl8pPr>
            <a:lvl9pPr marL="4114800" lvl="8" indent="-336550" algn="l">
              <a:lnSpc>
                <a:spcPct val="100000"/>
              </a:lnSpc>
              <a:spcBef>
                <a:spcPts val="300"/>
              </a:spcBef>
              <a:spcAft>
                <a:spcPts val="0"/>
              </a:spcAft>
              <a:buClr>
                <a:schemeClr val="dk1"/>
              </a:buClr>
              <a:buSzPts val="1700"/>
              <a:buChar char="•"/>
              <a:defRPr sz="1700"/>
            </a:lvl9pPr>
          </a:lstStyle>
          <a:p>
            <a:endParaRPr/>
          </a:p>
        </p:txBody>
      </p:sp>
      <p:sp>
        <p:nvSpPr>
          <p:cNvPr id="50" name="Google Shape;50;p89"/>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51" name="Google Shape;51;p89"/>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52" name="Google Shape;52;p89"/>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53"/>
        <p:cNvGrpSpPr/>
        <p:nvPr/>
      </p:nvGrpSpPr>
      <p:grpSpPr>
        <a:xfrm>
          <a:off x="0" y="0"/>
          <a:ext cx="0" cy="0"/>
          <a:chOff x="0" y="0"/>
          <a:chExt cx="0" cy="0"/>
        </a:xfrm>
      </p:grpSpPr>
      <p:sp>
        <p:nvSpPr>
          <p:cNvPr id="54" name="Google Shape;54;p90"/>
          <p:cNvSpPr txBox="1">
            <a:spLocks noGrp="1"/>
          </p:cNvSpPr>
          <p:nvPr>
            <p:ph type="title"/>
          </p:nvPr>
        </p:nvSpPr>
        <p:spPr>
          <a:xfrm>
            <a:off x="504001" y="288334"/>
            <a:ext cx="9072000" cy="1200000"/>
          </a:xfrm>
          <a:prstGeom prst="rect">
            <a:avLst/>
          </a:prstGeom>
          <a:noFill/>
          <a:ln>
            <a:noFill/>
          </a:ln>
        </p:spPr>
        <p:txBody>
          <a:bodyPr spcFirstLastPara="1" wrap="square" lIns="98475" tIns="49225" rIns="98475" bIns="49225" anchor="ctr" anchorCtr="0">
            <a:normAutofit/>
          </a:bodyPr>
          <a:lstStyle>
            <a:lvl1pPr lvl="0" algn="ctr">
              <a:lnSpc>
                <a:spcPct val="100000"/>
              </a:lnSpc>
              <a:spcBef>
                <a:spcPts val="0"/>
              </a:spcBef>
              <a:spcAft>
                <a:spcPts val="0"/>
              </a:spcAft>
              <a:buClr>
                <a:schemeClr val="dk1"/>
              </a:buClr>
              <a:buSzPts val="15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55" name="Google Shape;55;p90"/>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56" name="Google Shape;56;p90"/>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57" name="Google Shape;57;p90"/>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8"/>
        <p:cNvGrpSpPr/>
        <p:nvPr/>
      </p:nvGrpSpPr>
      <p:grpSpPr>
        <a:xfrm>
          <a:off x="0" y="0"/>
          <a:ext cx="0" cy="0"/>
          <a:chOff x="0" y="0"/>
          <a:chExt cx="0" cy="0"/>
        </a:xfrm>
      </p:grpSpPr>
      <p:sp>
        <p:nvSpPr>
          <p:cNvPr id="59" name="Google Shape;59;p91"/>
          <p:cNvSpPr txBox="1">
            <a:spLocks noGrp="1"/>
          </p:cNvSpPr>
          <p:nvPr>
            <p:ph type="title"/>
          </p:nvPr>
        </p:nvSpPr>
        <p:spPr>
          <a:xfrm>
            <a:off x="504001" y="286667"/>
            <a:ext cx="3316200" cy="1220100"/>
          </a:xfrm>
          <a:prstGeom prst="rect">
            <a:avLst/>
          </a:prstGeom>
          <a:noFill/>
          <a:ln>
            <a:noFill/>
          </a:ln>
        </p:spPr>
        <p:txBody>
          <a:bodyPr spcFirstLastPara="1" wrap="square" lIns="98475" tIns="49225" rIns="98475" bIns="49225" anchor="b" anchorCtr="0">
            <a:normAutofit/>
          </a:bodyPr>
          <a:lstStyle>
            <a:lvl1pPr lvl="0" algn="l">
              <a:lnSpc>
                <a:spcPct val="100000"/>
              </a:lnSpc>
              <a:spcBef>
                <a:spcPts val="0"/>
              </a:spcBef>
              <a:spcAft>
                <a:spcPts val="0"/>
              </a:spcAft>
              <a:buClr>
                <a:schemeClr val="dk1"/>
              </a:buClr>
              <a:buSzPts val="2200"/>
              <a:buFont typeface="Calibri"/>
              <a:buNone/>
              <a:defRPr sz="2200" b="1"/>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60" name="Google Shape;60;p91"/>
          <p:cNvSpPr txBox="1">
            <a:spLocks noGrp="1"/>
          </p:cNvSpPr>
          <p:nvPr>
            <p:ph type="body" idx="1"/>
          </p:nvPr>
        </p:nvSpPr>
        <p:spPr>
          <a:xfrm>
            <a:off x="3941004" y="286667"/>
            <a:ext cx="5634900" cy="6144900"/>
          </a:xfrm>
          <a:prstGeom prst="rect">
            <a:avLst/>
          </a:prstGeom>
          <a:noFill/>
          <a:ln>
            <a:noFill/>
          </a:ln>
        </p:spPr>
        <p:txBody>
          <a:bodyPr spcFirstLastPara="1" wrap="square" lIns="98475" tIns="49225" rIns="98475" bIns="49225" anchor="t" anchorCtr="0">
            <a:normAutofit/>
          </a:bodyPr>
          <a:lstStyle>
            <a:lvl1pPr marL="457200" lvl="0" indent="-444500" algn="l">
              <a:lnSpc>
                <a:spcPct val="100000"/>
              </a:lnSpc>
              <a:spcBef>
                <a:spcPts val="700"/>
              </a:spcBef>
              <a:spcAft>
                <a:spcPts val="0"/>
              </a:spcAft>
              <a:buClr>
                <a:schemeClr val="dk1"/>
              </a:buClr>
              <a:buSzPts val="3400"/>
              <a:buChar char="•"/>
              <a:defRPr sz="3400"/>
            </a:lvl1pPr>
            <a:lvl2pPr marL="914400" lvl="1" indent="-419100" algn="l">
              <a:lnSpc>
                <a:spcPct val="100000"/>
              </a:lnSpc>
              <a:spcBef>
                <a:spcPts val="600"/>
              </a:spcBef>
              <a:spcAft>
                <a:spcPts val="0"/>
              </a:spcAft>
              <a:buClr>
                <a:schemeClr val="dk1"/>
              </a:buClr>
              <a:buSzPts val="3000"/>
              <a:buChar char="–"/>
              <a:defRPr sz="3000"/>
            </a:lvl2pPr>
            <a:lvl3pPr marL="1371600" lvl="2" indent="-393700" algn="l">
              <a:lnSpc>
                <a:spcPct val="100000"/>
              </a:lnSpc>
              <a:spcBef>
                <a:spcPts val="500"/>
              </a:spcBef>
              <a:spcAft>
                <a:spcPts val="0"/>
              </a:spcAft>
              <a:buClr>
                <a:schemeClr val="dk1"/>
              </a:buClr>
              <a:buSzPts val="2600"/>
              <a:buChar char="•"/>
              <a:defRPr sz="2600"/>
            </a:lvl3pPr>
            <a:lvl4pPr marL="1828800" lvl="3" indent="-368300" algn="l">
              <a:lnSpc>
                <a:spcPct val="100000"/>
              </a:lnSpc>
              <a:spcBef>
                <a:spcPts val="400"/>
              </a:spcBef>
              <a:spcAft>
                <a:spcPts val="0"/>
              </a:spcAft>
              <a:buClr>
                <a:schemeClr val="dk1"/>
              </a:buClr>
              <a:buSzPts val="2200"/>
              <a:buChar char="–"/>
              <a:defRPr sz="2200"/>
            </a:lvl4pPr>
            <a:lvl5pPr marL="2286000" lvl="4" indent="-368300" algn="l">
              <a:lnSpc>
                <a:spcPct val="100000"/>
              </a:lnSpc>
              <a:spcBef>
                <a:spcPts val="400"/>
              </a:spcBef>
              <a:spcAft>
                <a:spcPts val="0"/>
              </a:spcAft>
              <a:buClr>
                <a:schemeClr val="dk1"/>
              </a:buClr>
              <a:buSzPts val="2200"/>
              <a:buChar char="»"/>
              <a:defRPr sz="2200"/>
            </a:lvl5pPr>
            <a:lvl6pPr marL="2743200" lvl="5" indent="-368300" algn="l">
              <a:lnSpc>
                <a:spcPct val="100000"/>
              </a:lnSpc>
              <a:spcBef>
                <a:spcPts val="400"/>
              </a:spcBef>
              <a:spcAft>
                <a:spcPts val="0"/>
              </a:spcAft>
              <a:buClr>
                <a:schemeClr val="dk1"/>
              </a:buClr>
              <a:buSzPts val="2200"/>
              <a:buChar char="•"/>
              <a:defRPr sz="2200"/>
            </a:lvl6pPr>
            <a:lvl7pPr marL="3200400" lvl="6" indent="-368300" algn="l">
              <a:lnSpc>
                <a:spcPct val="100000"/>
              </a:lnSpc>
              <a:spcBef>
                <a:spcPts val="400"/>
              </a:spcBef>
              <a:spcAft>
                <a:spcPts val="0"/>
              </a:spcAft>
              <a:buClr>
                <a:schemeClr val="dk1"/>
              </a:buClr>
              <a:buSzPts val="2200"/>
              <a:buChar char="•"/>
              <a:defRPr sz="2200"/>
            </a:lvl7pPr>
            <a:lvl8pPr marL="3657600" lvl="7" indent="-368300" algn="l">
              <a:lnSpc>
                <a:spcPct val="100000"/>
              </a:lnSpc>
              <a:spcBef>
                <a:spcPts val="400"/>
              </a:spcBef>
              <a:spcAft>
                <a:spcPts val="0"/>
              </a:spcAft>
              <a:buClr>
                <a:schemeClr val="dk1"/>
              </a:buClr>
              <a:buSzPts val="2200"/>
              <a:buChar char="•"/>
              <a:defRPr sz="2200"/>
            </a:lvl8pPr>
            <a:lvl9pPr marL="4114800" lvl="8" indent="-368300" algn="l">
              <a:lnSpc>
                <a:spcPct val="100000"/>
              </a:lnSpc>
              <a:spcBef>
                <a:spcPts val="400"/>
              </a:spcBef>
              <a:spcAft>
                <a:spcPts val="0"/>
              </a:spcAft>
              <a:buClr>
                <a:schemeClr val="dk1"/>
              </a:buClr>
              <a:buSzPts val="2200"/>
              <a:buChar char="•"/>
              <a:defRPr sz="2200"/>
            </a:lvl9pPr>
          </a:lstStyle>
          <a:p>
            <a:endParaRPr/>
          </a:p>
        </p:txBody>
      </p:sp>
      <p:sp>
        <p:nvSpPr>
          <p:cNvPr id="61" name="Google Shape;61;p91"/>
          <p:cNvSpPr txBox="1">
            <a:spLocks noGrp="1"/>
          </p:cNvSpPr>
          <p:nvPr>
            <p:ph type="body" idx="2"/>
          </p:nvPr>
        </p:nvSpPr>
        <p:spPr>
          <a:xfrm>
            <a:off x="504001" y="1506667"/>
            <a:ext cx="3316200" cy="4925100"/>
          </a:xfrm>
          <a:prstGeom prst="rect">
            <a:avLst/>
          </a:prstGeom>
          <a:noFill/>
          <a:ln>
            <a:noFill/>
          </a:ln>
        </p:spPr>
        <p:txBody>
          <a:bodyPr spcFirstLastPara="1" wrap="square" lIns="98475" tIns="49225" rIns="98475" bIns="49225" anchor="t" anchorCtr="0">
            <a:normAutofit/>
          </a:bodyPr>
          <a:lstStyle>
            <a:lvl1pPr marL="457200" lvl="0" indent="-228600" algn="l">
              <a:lnSpc>
                <a:spcPct val="100000"/>
              </a:lnSpc>
              <a:spcBef>
                <a:spcPts val="300"/>
              </a:spcBef>
              <a:spcAft>
                <a:spcPts val="0"/>
              </a:spcAft>
              <a:buClr>
                <a:schemeClr val="dk1"/>
              </a:buClr>
              <a:buSzPts val="1500"/>
              <a:buNone/>
              <a:defRPr sz="1500"/>
            </a:lvl1pPr>
            <a:lvl2pPr marL="914400" lvl="1" indent="-228600" algn="l">
              <a:lnSpc>
                <a:spcPct val="100000"/>
              </a:lnSpc>
              <a:spcBef>
                <a:spcPts val="300"/>
              </a:spcBef>
              <a:spcAft>
                <a:spcPts val="0"/>
              </a:spcAft>
              <a:buClr>
                <a:schemeClr val="dk1"/>
              </a:buClr>
              <a:buSzPts val="1300"/>
              <a:buNone/>
              <a:defRPr sz="1300"/>
            </a:lvl2pPr>
            <a:lvl3pPr marL="1371600" lvl="2" indent="-228600" algn="l">
              <a:lnSpc>
                <a:spcPct val="100000"/>
              </a:lnSpc>
              <a:spcBef>
                <a:spcPts val="200"/>
              </a:spcBef>
              <a:spcAft>
                <a:spcPts val="0"/>
              </a:spcAft>
              <a:buClr>
                <a:schemeClr val="dk1"/>
              </a:buClr>
              <a:buSzPts val="1100"/>
              <a:buNone/>
              <a:defRPr sz="1100"/>
            </a:lvl3pPr>
            <a:lvl4pPr marL="1828800" lvl="3" indent="-228600" algn="l">
              <a:lnSpc>
                <a:spcPct val="100000"/>
              </a:lnSpc>
              <a:spcBef>
                <a:spcPts val="200"/>
              </a:spcBef>
              <a:spcAft>
                <a:spcPts val="0"/>
              </a:spcAft>
              <a:buClr>
                <a:schemeClr val="dk1"/>
              </a:buClr>
              <a:buSzPts val="1000"/>
              <a:buNone/>
              <a:defRPr sz="1000"/>
            </a:lvl4pPr>
            <a:lvl5pPr marL="2286000" lvl="4" indent="-228600" algn="l">
              <a:lnSpc>
                <a:spcPct val="100000"/>
              </a:lnSpc>
              <a:spcBef>
                <a:spcPts val="200"/>
              </a:spcBef>
              <a:spcAft>
                <a:spcPts val="0"/>
              </a:spcAft>
              <a:buClr>
                <a:schemeClr val="dk1"/>
              </a:buClr>
              <a:buSzPts val="1000"/>
              <a:buNone/>
              <a:defRPr sz="1000"/>
            </a:lvl5pPr>
            <a:lvl6pPr marL="2743200" lvl="5" indent="-228600" algn="l">
              <a:lnSpc>
                <a:spcPct val="100000"/>
              </a:lnSpc>
              <a:spcBef>
                <a:spcPts val="200"/>
              </a:spcBef>
              <a:spcAft>
                <a:spcPts val="0"/>
              </a:spcAft>
              <a:buClr>
                <a:schemeClr val="dk1"/>
              </a:buClr>
              <a:buSzPts val="1000"/>
              <a:buNone/>
              <a:defRPr sz="1000"/>
            </a:lvl6pPr>
            <a:lvl7pPr marL="3200400" lvl="6" indent="-228600" algn="l">
              <a:lnSpc>
                <a:spcPct val="100000"/>
              </a:lnSpc>
              <a:spcBef>
                <a:spcPts val="200"/>
              </a:spcBef>
              <a:spcAft>
                <a:spcPts val="0"/>
              </a:spcAft>
              <a:buClr>
                <a:schemeClr val="dk1"/>
              </a:buClr>
              <a:buSzPts val="1000"/>
              <a:buNone/>
              <a:defRPr sz="1000"/>
            </a:lvl7pPr>
            <a:lvl8pPr marL="3657600" lvl="7" indent="-228600" algn="l">
              <a:lnSpc>
                <a:spcPct val="100000"/>
              </a:lnSpc>
              <a:spcBef>
                <a:spcPts val="200"/>
              </a:spcBef>
              <a:spcAft>
                <a:spcPts val="0"/>
              </a:spcAft>
              <a:buClr>
                <a:schemeClr val="dk1"/>
              </a:buClr>
              <a:buSzPts val="1000"/>
              <a:buNone/>
              <a:defRPr sz="1000"/>
            </a:lvl8pPr>
            <a:lvl9pPr marL="4114800" lvl="8" indent="-228600" algn="l">
              <a:lnSpc>
                <a:spcPct val="100000"/>
              </a:lnSpc>
              <a:spcBef>
                <a:spcPts val="200"/>
              </a:spcBef>
              <a:spcAft>
                <a:spcPts val="0"/>
              </a:spcAft>
              <a:buClr>
                <a:schemeClr val="dk1"/>
              </a:buClr>
              <a:buSzPts val="1000"/>
              <a:buNone/>
              <a:defRPr sz="1000"/>
            </a:lvl9pPr>
          </a:lstStyle>
          <a:p>
            <a:endParaRPr/>
          </a:p>
        </p:txBody>
      </p:sp>
      <p:sp>
        <p:nvSpPr>
          <p:cNvPr id="62" name="Google Shape;62;p91"/>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63" name="Google Shape;63;p91"/>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64" name="Google Shape;64;p91"/>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5"/>
        <p:cNvGrpSpPr/>
        <p:nvPr/>
      </p:nvGrpSpPr>
      <p:grpSpPr>
        <a:xfrm>
          <a:off x="0" y="0"/>
          <a:ext cx="0" cy="0"/>
          <a:chOff x="0" y="0"/>
          <a:chExt cx="0" cy="0"/>
        </a:xfrm>
      </p:grpSpPr>
      <p:sp>
        <p:nvSpPr>
          <p:cNvPr id="66" name="Google Shape;66;p92"/>
          <p:cNvSpPr txBox="1">
            <a:spLocks noGrp="1"/>
          </p:cNvSpPr>
          <p:nvPr>
            <p:ph type="title"/>
          </p:nvPr>
        </p:nvSpPr>
        <p:spPr>
          <a:xfrm>
            <a:off x="1975752" y="5040000"/>
            <a:ext cx="6048000" cy="594900"/>
          </a:xfrm>
          <a:prstGeom prst="rect">
            <a:avLst/>
          </a:prstGeom>
          <a:noFill/>
          <a:ln>
            <a:noFill/>
          </a:ln>
        </p:spPr>
        <p:txBody>
          <a:bodyPr spcFirstLastPara="1" wrap="square" lIns="98475" tIns="49225" rIns="98475" bIns="49225" anchor="b" anchorCtr="0">
            <a:normAutofit/>
          </a:bodyPr>
          <a:lstStyle>
            <a:lvl1pPr lvl="0" algn="l">
              <a:lnSpc>
                <a:spcPct val="100000"/>
              </a:lnSpc>
              <a:spcBef>
                <a:spcPts val="0"/>
              </a:spcBef>
              <a:spcAft>
                <a:spcPts val="0"/>
              </a:spcAft>
              <a:buClr>
                <a:schemeClr val="dk1"/>
              </a:buClr>
              <a:buSzPts val="2200"/>
              <a:buFont typeface="Calibri"/>
              <a:buNone/>
              <a:defRPr sz="2200" b="1"/>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67" name="Google Shape;67;p92"/>
          <p:cNvSpPr>
            <a:spLocks noGrp="1"/>
          </p:cNvSpPr>
          <p:nvPr>
            <p:ph type="pic" idx="2"/>
          </p:nvPr>
        </p:nvSpPr>
        <p:spPr>
          <a:xfrm>
            <a:off x="1975752" y="643334"/>
            <a:ext cx="6048000" cy="4320000"/>
          </a:xfrm>
          <a:prstGeom prst="rect">
            <a:avLst/>
          </a:prstGeom>
          <a:noFill/>
          <a:ln>
            <a:noFill/>
          </a:ln>
        </p:spPr>
      </p:sp>
      <p:sp>
        <p:nvSpPr>
          <p:cNvPr id="68" name="Google Shape;68;p92"/>
          <p:cNvSpPr txBox="1">
            <a:spLocks noGrp="1"/>
          </p:cNvSpPr>
          <p:nvPr>
            <p:ph type="body" idx="1"/>
          </p:nvPr>
        </p:nvSpPr>
        <p:spPr>
          <a:xfrm>
            <a:off x="1975752" y="5635001"/>
            <a:ext cx="6048000" cy="845100"/>
          </a:xfrm>
          <a:prstGeom prst="rect">
            <a:avLst/>
          </a:prstGeom>
          <a:noFill/>
          <a:ln>
            <a:noFill/>
          </a:ln>
        </p:spPr>
        <p:txBody>
          <a:bodyPr spcFirstLastPara="1" wrap="square" lIns="98475" tIns="49225" rIns="98475" bIns="49225" anchor="t" anchorCtr="0">
            <a:normAutofit/>
          </a:bodyPr>
          <a:lstStyle>
            <a:lvl1pPr marL="457200" lvl="0" indent="-228600" algn="l">
              <a:lnSpc>
                <a:spcPct val="100000"/>
              </a:lnSpc>
              <a:spcBef>
                <a:spcPts val="300"/>
              </a:spcBef>
              <a:spcAft>
                <a:spcPts val="0"/>
              </a:spcAft>
              <a:buClr>
                <a:schemeClr val="dk1"/>
              </a:buClr>
              <a:buSzPts val="1500"/>
              <a:buNone/>
              <a:defRPr sz="1500"/>
            </a:lvl1pPr>
            <a:lvl2pPr marL="914400" lvl="1" indent="-228600" algn="l">
              <a:lnSpc>
                <a:spcPct val="100000"/>
              </a:lnSpc>
              <a:spcBef>
                <a:spcPts val="300"/>
              </a:spcBef>
              <a:spcAft>
                <a:spcPts val="0"/>
              </a:spcAft>
              <a:buClr>
                <a:schemeClr val="dk1"/>
              </a:buClr>
              <a:buSzPts val="1300"/>
              <a:buNone/>
              <a:defRPr sz="1300"/>
            </a:lvl2pPr>
            <a:lvl3pPr marL="1371600" lvl="2" indent="-228600" algn="l">
              <a:lnSpc>
                <a:spcPct val="100000"/>
              </a:lnSpc>
              <a:spcBef>
                <a:spcPts val="200"/>
              </a:spcBef>
              <a:spcAft>
                <a:spcPts val="0"/>
              </a:spcAft>
              <a:buClr>
                <a:schemeClr val="dk1"/>
              </a:buClr>
              <a:buSzPts val="1100"/>
              <a:buNone/>
              <a:defRPr sz="1100"/>
            </a:lvl3pPr>
            <a:lvl4pPr marL="1828800" lvl="3" indent="-228600" algn="l">
              <a:lnSpc>
                <a:spcPct val="100000"/>
              </a:lnSpc>
              <a:spcBef>
                <a:spcPts val="200"/>
              </a:spcBef>
              <a:spcAft>
                <a:spcPts val="0"/>
              </a:spcAft>
              <a:buClr>
                <a:schemeClr val="dk1"/>
              </a:buClr>
              <a:buSzPts val="1000"/>
              <a:buNone/>
              <a:defRPr sz="1000"/>
            </a:lvl4pPr>
            <a:lvl5pPr marL="2286000" lvl="4" indent="-228600" algn="l">
              <a:lnSpc>
                <a:spcPct val="100000"/>
              </a:lnSpc>
              <a:spcBef>
                <a:spcPts val="200"/>
              </a:spcBef>
              <a:spcAft>
                <a:spcPts val="0"/>
              </a:spcAft>
              <a:buClr>
                <a:schemeClr val="dk1"/>
              </a:buClr>
              <a:buSzPts val="1000"/>
              <a:buNone/>
              <a:defRPr sz="1000"/>
            </a:lvl5pPr>
            <a:lvl6pPr marL="2743200" lvl="5" indent="-228600" algn="l">
              <a:lnSpc>
                <a:spcPct val="100000"/>
              </a:lnSpc>
              <a:spcBef>
                <a:spcPts val="200"/>
              </a:spcBef>
              <a:spcAft>
                <a:spcPts val="0"/>
              </a:spcAft>
              <a:buClr>
                <a:schemeClr val="dk1"/>
              </a:buClr>
              <a:buSzPts val="1000"/>
              <a:buNone/>
              <a:defRPr sz="1000"/>
            </a:lvl6pPr>
            <a:lvl7pPr marL="3200400" lvl="6" indent="-228600" algn="l">
              <a:lnSpc>
                <a:spcPct val="100000"/>
              </a:lnSpc>
              <a:spcBef>
                <a:spcPts val="200"/>
              </a:spcBef>
              <a:spcAft>
                <a:spcPts val="0"/>
              </a:spcAft>
              <a:buClr>
                <a:schemeClr val="dk1"/>
              </a:buClr>
              <a:buSzPts val="1000"/>
              <a:buNone/>
              <a:defRPr sz="1000"/>
            </a:lvl7pPr>
            <a:lvl8pPr marL="3657600" lvl="7" indent="-228600" algn="l">
              <a:lnSpc>
                <a:spcPct val="100000"/>
              </a:lnSpc>
              <a:spcBef>
                <a:spcPts val="200"/>
              </a:spcBef>
              <a:spcAft>
                <a:spcPts val="0"/>
              </a:spcAft>
              <a:buClr>
                <a:schemeClr val="dk1"/>
              </a:buClr>
              <a:buSzPts val="1000"/>
              <a:buNone/>
              <a:defRPr sz="1000"/>
            </a:lvl8pPr>
            <a:lvl9pPr marL="4114800" lvl="8" indent="-228600" algn="l">
              <a:lnSpc>
                <a:spcPct val="100000"/>
              </a:lnSpc>
              <a:spcBef>
                <a:spcPts val="200"/>
              </a:spcBef>
              <a:spcAft>
                <a:spcPts val="0"/>
              </a:spcAft>
              <a:buClr>
                <a:schemeClr val="dk1"/>
              </a:buClr>
              <a:buSzPts val="1000"/>
              <a:buNone/>
              <a:defRPr sz="1000"/>
            </a:lvl9pPr>
          </a:lstStyle>
          <a:p>
            <a:endParaRPr/>
          </a:p>
        </p:txBody>
      </p:sp>
      <p:sp>
        <p:nvSpPr>
          <p:cNvPr id="69" name="Google Shape;69;p92"/>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70" name="Google Shape;70;p92"/>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71" name="Google Shape;71;p92"/>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2"/>
        <p:cNvGrpSpPr/>
        <p:nvPr/>
      </p:nvGrpSpPr>
      <p:grpSpPr>
        <a:xfrm>
          <a:off x="0" y="0"/>
          <a:ext cx="0" cy="0"/>
          <a:chOff x="0" y="0"/>
          <a:chExt cx="0" cy="0"/>
        </a:xfrm>
      </p:grpSpPr>
      <p:sp>
        <p:nvSpPr>
          <p:cNvPr id="73" name="Google Shape;73;p93"/>
          <p:cNvSpPr txBox="1">
            <a:spLocks noGrp="1"/>
          </p:cNvSpPr>
          <p:nvPr>
            <p:ph type="title"/>
          </p:nvPr>
        </p:nvSpPr>
        <p:spPr>
          <a:xfrm>
            <a:off x="504001" y="288334"/>
            <a:ext cx="9072000" cy="1200000"/>
          </a:xfrm>
          <a:prstGeom prst="rect">
            <a:avLst/>
          </a:prstGeom>
          <a:noFill/>
          <a:ln>
            <a:noFill/>
          </a:ln>
        </p:spPr>
        <p:txBody>
          <a:bodyPr spcFirstLastPara="1" wrap="square" lIns="98475" tIns="49225" rIns="98475" bIns="49225" anchor="ctr" anchorCtr="0">
            <a:normAutofit/>
          </a:bodyPr>
          <a:lstStyle>
            <a:lvl1pPr lvl="0" algn="ctr">
              <a:lnSpc>
                <a:spcPct val="100000"/>
              </a:lnSpc>
              <a:spcBef>
                <a:spcPts val="0"/>
              </a:spcBef>
              <a:spcAft>
                <a:spcPts val="0"/>
              </a:spcAft>
              <a:buClr>
                <a:schemeClr val="dk1"/>
              </a:buClr>
              <a:buSzPts val="15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74" name="Google Shape;74;p93"/>
          <p:cNvSpPr txBox="1">
            <a:spLocks noGrp="1"/>
          </p:cNvSpPr>
          <p:nvPr>
            <p:ph type="body" idx="1"/>
          </p:nvPr>
        </p:nvSpPr>
        <p:spPr>
          <a:xfrm rot="5400000">
            <a:off x="2664161" y="-480149"/>
            <a:ext cx="4751700" cy="9072000"/>
          </a:xfrm>
          <a:prstGeom prst="rect">
            <a:avLst/>
          </a:prstGeom>
          <a:noFill/>
          <a:ln>
            <a:noFill/>
          </a:ln>
        </p:spPr>
        <p:txBody>
          <a:bodyPr spcFirstLastPara="1" wrap="square" lIns="98475" tIns="49225" rIns="98475" bIns="49225" anchor="t" anchorCtr="0">
            <a:normAutofit/>
          </a:bodyPr>
          <a:lstStyle>
            <a:lvl1pPr marL="457200" lvl="0" indent="-323850" algn="l">
              <a:lnSpc>
                <a:spcPct val="100000"/>
              </a:lnSpc>
              <a:spcBef>
                <a:spcPts val="300"/>
              </a:spcBef>
              <a:spcAft>
                <a:spcPts val="0"/>
              </a:spcAft>
              <a:buClr>
                <a:schemeClr val="dk1"/>
              </a:buClr>
              <a:buSzPts val="1500"/>
              <a:buChar char="•"/>
              <a:defRPr/>
            </a:lvl1pPr>
            <a:lvl2pPr marL="914400" lvl="1" indent="-323850" algn="l">
              <a:lnSpc>
                <a:spcPct val="100000"/>
              </a:lnSpc>
              <a:spcBef>
                <a:spcPts val="300"/>
              </a:spcBef>
              <a:spcAft>
                <a:spcPts val="0"/>
              </a:spcAft>
              <a:buClr>
                <a:schemeClr val="dk1"/>
              </a:buClr>
              <a:buSzPts val="1500"/>
              <a:buChar char="–"/>
              <a:defRPr/>
            </a:lvl2pPr>
            <a:lvl3pPr marL="1371600" lvl="2" indent="-323850" algn="l">
              <a:lnSpc>
                <a:spcPct val="100000"/>
              </a:lnSpc>
              <a:spcBef>
                <a:spcPts val="300"/>
              </a:spcBef>
              <a:spcAft>
                <a:spcPts val="0"/>
              </a:spcAft>
              <a:buClr>
                <a:schemeClr val="dk1"/>
              </a:buClr>
              <a:buSzPts val="1500"/>
              <a:buChar char="•"/>
              <a:defRPr/>
            </a:lvl3pPr>
            <a:lvl4pPr marL="1828800" lvl="3" indent="-323850" algn="l">
              <a:lnSpc>
                <a:spcPct val="100000"/>
              </a:lnSpc>
              <a:spcBef>
                <a:spcPts val="300"/>
              </a:spcBef>
              <a:spcAft>
                <a:spcPts val="0"/>
              </a:spcAft>
              <a:buClr>
                <a:schemeClr val="dk1"/>
              </a:buClr>
              <a:buSzPts val="1500"/>
              <a:buChar char="–"/>
              <a:defRPr/>
            </a:lvl4pPr>
            <a:lvl5pPr marL="2286000" lvl="4" indent="-323850" algn="l">
              <a:lnSpc>
                <a:spcPct val="100000"/>
              </a:lnSpc>
              <a:spcBef>
                <a:spcPts val="300"/>
              </a:spcBef>
              <a:spcAft>
                <a:spcPts val="0"/>
              </a:spcAft>
              <a:buClr>
                <a:schemeClr val="dk1"/>
              </a:buClr>
              <a:buSzPts val="1500"/>
              <a:buChar char="»"/>
              <a:defRPr/>
            </a:lvl5pPr>
            <a:lvl6pPr marL="2743200" lvl="5" indent="-323850" algn="l">
              <a:lnSpc>
                <a:spcPct val="100000"/>
              </a:lnSpc>
              <a:spcBef>
                <a:spcPts val="300"/>
              </a:spcBef>
              <a:spcAft>
                <a:spcPts val="0"/>
              </a:spcAft>
              <a:buClr>
                <a:schemeClr val="dk1"/>
              </a:buClr>
              <a:buSzPts val="1500"/>
              <a:buChar char="•"/>
              <a:defRPr/>
            </a:lvl6pPr>
            <a:lvl7pPr marL="3200400" lvl="6" indent="-323850" algn="l">
              <a:lnSpc>
                <a:spcPct val="100000"/>
              </a:lnSpc>
              <a:spcBef>
                <a:spcPts val="300"/>
              </a:spcBef>
              <a:spcAft>
                <a:spcPts val="0"/>
              </a:spcAft>
              <a:buClr>
                <a:schemeClr val="dk1"/>
              </a:buClr>
              <a:buSzPts val="1500"/>
              <a:buChar char="•"/>
              <a:defRPr/>
            </a:lvl7pPr>
            <a:lvl8pPr marL="3657600" lvl="7" indent="-323850" algn="l">
              <a:lnSpc>
                <a:spcPct val="100000"/>
              </a:lnSpc>
              <a:spcBef>
                <a:spcPts val="300"/>
              </a:spcBef>
              <a:spcAft>
                <a:spcPts val="0"/>
              </a:spcAft>
              <a:buClr>
                <a:schemeClr val="dk1"/>
              </a:buClr>
              <a:buSzPts val="1500"/>
              <a:buChar char="•"/>
              <a:defRPr/>
            </a:lvl8pPr>
            <a:lvl9pPr marL="4114800" lvl="8" indent="-323850" algn="l">
              <a:lnSpc>
                <a:spcPct val="100000"/>
              </a:lnSpc>
              <a:spcBef>
                <a:spcPts val="300"/>
              </a:spcBef>
              <a:spcAft>
                <a:spcPts val="0"/>
              </a:spcAft>
              <a:buClr>
                <a:schemeClr val="dk1"/>
              </a:buClr>
              <a:buSzPts val="1500"/>
              <a:buChar char="•"/>
              <a:defRPr/>
            </a:lvl9pPr>
          </a:lstStyle>
          <a:p>
            <a:endParaRPr/>
          </a:p>
        </p:txBody>
      </p:sp>
      <p:sp>
        <p:nvSpPr>
          <p:cNvPr id="75" name="Google Shape;75;p93"/>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76" name="Google Shape;76;p93"/>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77" name="Google Shape;77;p93"/>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78"/>
        <p:cNvGrpSpPr/>
        <p:nvPr/>
      </p:nvGrpSpPr>
      <p:grpSpPr>
        <a:xfrm>
          <a:off x="0" y="0"/>
          <a:ext cx="0" cy="0"/>
          <a:chOff x="0" y="0"/>
          <a:chExt cx="0" cy="0"/>
        </a:xfrm>
      </p:grpSpPr>
      <p:sp>
        <p:nvSpPr>
          <p:cNvPr id="79" name="Google Shape;79;p94"/>
          <p:cNvSpPr txBox="1">
            <a:spLocks noGrp="1"/>
          </p:cNvSpPr>
          <p:nvPr>
            <p:ph type="title"/>
          </p:nvPr>
        </p:nvSpPr>
        <p:spPr>
          <a:xfrm rot="5400000">
            <a:off x="7511464" y="2627801"/>
            <a:ext cx="7580100" cy="3034500"/>
          </a:xfrm>
          <a:prstGeom prst="rect">
            <a:avLst/>
          </a:prstGeom>
          <a:noFill/>
          <a:ln>
            <a:noFill/>
          </a:ln>
        </p:spPr>
        <p:txBody>
          <a:bodyPr spcFirstLastPara="1" wrap="square" lIns="98475" tIns="49225" rIns="98475" bIns="49225" anchor="ctr" anchorCtr="0">
            <a:normAutofit/>
          </a:bodyPr>
          <a:lstStyle>
            <a:lvl1pPr lvl="0" algn="ctr">
              <a:lnSpc>
                <a:spcPct val="100000"/>
              </a:lnSpc>
              <a:spcBef>
                <a:spcPts val="0"/>
              </a:spcBef>
              <a:spcAft>
                <a:spcPts val="0"/>
              </a:spcAft>
              <a:buClr>
                <a:schemeClr val="dk1"/>
              </a:buClr>
              <a:buSzPts val="15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80" name="Google Shape;80;p94"/>
          <p:cNvSpPr txBox="1">
            <a:spLocks noGrp="1"/>
          </p:cNvSpPr>
          <p:nvPr>
            <p:ph type="body" idx="1"/>
          </p:nvPr>
        </p:nvSpPr>
        <p:spPr>
          <a:xfrm rot="5400000">
            <a:off x="1355761" y="-325400"/>
            <a:ext cx="7580100" cy="8940900"/>
          </a:xfrm>
          <a:prstGeom prst="rect">
            <a:avLst/>
          </a:prstGeom>
          <a:noFill/>
          <a:ln>
            <a:noFill/>
          </a:ln>
        </p:spPr>
        <p:txBody>
          <a:bodyPr spcFirstLastPara="1" wrap="square" lIns="98475" tIns="49225" rIns="98475" bIns="49225" anchor="t" anchorCtr="0">
            <a:normAutofit/>
          </a:bodyPr>
          <a:lstStyle>
            <a:lvl1pPr marL="457200" lvl="0" indent="-323850" algn="l">
              <a:lnSpc>
                <a:spcPct val="100000"/>
              </a:lnSpc>
              <a:spcBef>
                <a:spcPts val="300"/>
              </a:spcBef>
              <a:spcAft>
                <a:spcPts val="0"/>
              </a:spcAft>
              <a:buClr>
                <a:schemeClr val="dk1"/>
              </a:buClr>
              <a:buSzPts val="1500"/>
              <a:buChar char="•"/>
              <a:defRPr/>
            </a:lvl1pPr>
            <a:lvl2pPr marL="914400" lvl="1" indent="-323850" algn="l">
              <a:lnSpc>
                <a:spcPct val="100000"/>
              </a:lnSpc>
              <a:spcBef>
                <a:spcPts val="300"/>
              </a:spcBef>
              <a:spcAft>
                <a:spcPts val="0"/>
              </a:spcAft>
              <a:buClr>
                <a:schemeClr val="dk1"/>
              </a:buClr>
              <a:buSzPts val="1500"/>
              <a:buChar char="–"/>
              <a:defRPr/>
            </a:lvl2pPr>
            <a:lvl3pPr marL="1371600" lvl="2" indent="-323850" algn="l">
              <a:lnSpc>
                <a:spcPct val="100000"/>
              </a:lnSpc>
              <a:spcBef>
                <a:spcPts val="300"/>
              </a:spcBef>
              <a:spcAft>
                <a:spcPts val="0"/>
              </a:spcAft>
              <a:buClr>
                <a:schemeClr val="dk1"/>
              </a:buClr>
              <a:buSzPts val="1500"/>
              <a:buChar char="•"/>
              <a:defRPr/>
            </a:lvl3pPr>
            <a:lvl4pPr marL="1828800" lvl="3" indent="-323850" algn="l">
              <a:lnSpc>
                <a:spcPct val="100000"/>
              </a:lnSpc>
              <a:spcBef>
                <a:spcPts val="300"/>
              </a:spcBef>
              <a:spcAft>
                <a:spcPts val="0"/>
              </a:spcAft>
              <a:buClr>
                <a:schemeClr val="dk1"/>
              </a:buClr>
              <a:buSzPts val="1500"/>
              <a:buChar char="–"/>
              <a:defRPr/>
            </a:lvl4pPr>
            <a:lvl5pPr marL="2286000" lvl="4" indent="-323850" algn="l">
              <a:lnSpc>
                <a:spcPct val="100000"/>
              </a:lnSpc>
              <a:spcBef>
                <a:spcPts val="300"/>
              </a:spcBef>
              <a:spcAft>
                <a:spcPts val="0"/>
              </a:spcAft>
              <a:buClr>
                <a:schemeClr val="dk1"/>
              </a:buClr>
              <a:buSzPts val="1500"/>
              <a:buChar char="»"/>
              <a:defRPr/>
            </a:lvl5pPr>
            <a:lvl6pPr marL="2743200" lvl="5" indent="-323850" algn="l">
              <a:lnSpc>
                <a:spcPct val="100000"/>
              </a:lnSpc>
              <a:spcBef>
                <a:spcPts val="300"/>
              </a:spcBef>
              <a:spcAft>
                <a:spcPts val="0"/>
              </a:spcAft>
              <a:buClr>
                <a:schemeClr val="dk1"/>
              </a:buClr>
              <a:buSzPts val="1500"/>
              <a:buChar char="•"/>
              <a:defRPr/>
            </a:lvl6pPr>
            <a:lvl7pPr marL="3200400" lvl="6" indent="-323850" algn="l">
              <a:lnSpc>
                <a:spcPct val="100000"/>
              </a:lnSpc>
              <a:spcBef>
                <a:spcPts val="300"/>
              </a:spcBef>
              <a:spcAft>
                <a:spcPts val="0"/>
              </a:spcAft>
              <a:buClr>
                <a:schemeClr val="dk1"/>
              </a:buClr>
              <a:buSzPts val="1500"/>
              <a:buChar char="•"/>
              <a:defRPr/>
            </a:lvl7pPr>
            <a:lvl8pPr marL="3657600" lvl="7" indent="-323850" algn="l">
              <a:lnSpc>
                <a:spcPct val="100000"/>
              </a:lnSpc>
              <a:spcBef>
                <a:spcPts val="300"/>
              </a:spcBef>
              <a:spcAft>
                <a:spcPts val="0"/>
              </a:spcAft>
              <a:buClr>
                <a:schemeClr val="dk1"/>
              </a:buClr>
              <a:buSzPts val="1500"/>
              <a:buChar char="•"/>
              <a:defRPr/>
            </a:lvl8pPr>
            <a:lvl9pPr marL="4114800" lvl="8" indent="-323850" algn="l">
              <a:lnSpc>
                <a:spcPct val="100000"/>
              </a:lnSpc>
              <a:spcBef>
                <a:spcPts val="300"/>
              </a:spcBef>
              <a:spcAft>
                <a:spcPts val="0"/>
              </a:spcAft>
              <a:buClr>
                <a:schemeClr val="dk1"/>
              </a:buClr>
              <a:buSzPts val="1500"/>
              <a:buChar char="•"/>
              <a:defRPr/>
            </a:lvl9pPr>
          </a:lstStyle>
          <a:p>
            <a:endParaRPr/>
          </a:p>
        </p:txBody>
      </p:sp>
      <p:sp>
        <p:nvSpPr>
          <p:cNvPr id="81" name="Google Shape;81;p94"/>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82" name="Google Shape;82;p94"/>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lvl="0" algn="ctr">
              <a:lnSpc>
                <a:spcPct val="100000"/>
              </a:lnSpc>
              <a:spcBef>
                <a:spcPts val="0"/>
              </a:spcBef>
              <a:spcAft>
                <a:spcPts val="0"/>
              </a:spcAft>
              <a:buSzPts val="1200"/>
              <a:buNone/>
              <a:defRPr/>
            </a:lvl1pPr>
            <a:lvl2pPr lvl="1" algn="l">
              <a:lnSpc>
                <a:spcPct val="100000"/>
              </a:lnSpc>
              <a:spcBef>
                <a:spcPts val="0"/>
              </a:spcBef>
              <a:spcAft>
                <a:spcPts val="0"/>
              </a:spcAft>
              <a:buSzPts val="1200"/>
              <a:buNone/>
              <a:defRPr/>
            </a:lvl2pPr>
            <a:lvl3pPr lvl="2" algn="l">
              <a:lnSpc>
                <a:spcPct val="100000"/>
              </a:lnSpc>
              <a:spcBef>
                <a:spcPts val="0"/>
              </a:spcBef>
              <a:spcAft>
                <a:spcPts val="0"/>
              </a:spcAft>
              <a:buSzPts val="1200"/>
              <a:buNone/>
              <a:defRPr/>
            </a:lvl3pPr>
            <a:lvl4pPr lvl="3" algn="l">
              <a:lnSpc>
                <a:spcPct val="100000"/>
              </a:lnSpc>
              <a:spcBef>
                <a:spcPts val="0"/>
              </a:spcBef>
              <a:spcAft>
                <a:spcPts val="0"/>
              </a:spcAft>
              <a:buSzPts val="1200"/>
              <a:buNone/>
              <a:defRPr/>
            </a:lvl4pPr>
            <a:lvl5pPr lvl="4" algn="l">
              <a:lnSpc>
                <a:spcPct val="100000"/>
              </a:lnSpc>
              <a:spcBef>
                <a:spcPts val="0"/>
              </a:spcBef>
              <a:spcAft>
                <a:spcPts val="0"/>
              </a:spcAft>
              <a:buSzPts val="1200"/>
              <a:buNone/>
              <a:defRPr/>
            </a:lvl5pPr>
            <a:lvl6pPr lvl="5" algn="l">
              <a:lnSpc>
                <a:spcPct val="100000"/>
              </a:lnSpc>
              <a:spcBef>
                <a:spcPts val="0"/>
              </a:spcBef>
              <a:spcAft>
                <a:spcPts val="0"/>
              </a:spcAft>
              <a:buSzPts val="1200"/>
              <a:buNone/>
              <a:defRPr/>
            </a:lvl6pPr>
            <a:lvl7pPr lvl="6" algn="l">
              <a:lnSpc>
                <a:spcPct val="100000"/>
              </a:lnSpc>
              <a:spcBef>
                <a:spcPts val="0"/>
              </a:spcBef>
              <a:spcAft>
                <a:spcPts val="0"/>
              </a:spcAft>
              <a:buSzPts val="1200"/>
              <a:buNone/>
              <a:defRPr/>
            </a:lvl7pPr>
            <a:lvl8pPr lvl="7" algn="l">
              <a:lnSpc>
                <a:spcPct val="100000"/>
              </a:lnSpc>
              <a:spcBef>
                <a:spcPts val="0"/>
              </a:spcBef>
              <a:spcAft>
                <a:spcPts val="0"/>
              </a:spcAft>
              <a:buSzPts val="1200"/>
              <a:buNone/>
              <a:defRPr/>
            </a:lvl8pPr>
            <a:lvl9pPr lvl="8" algn="l">
              <a:lnSpc>
                <a:spcPct val="100000"/>
              </a:lnSpc>
              <a:spcBef>
                <a:spcPts val="0"/>
              </a:spcBef>
              <a:spcAft>
                <a:spcPts val="0"/>
              </a:spcAft>
              <a:buSzPts val="1200"/>
              <a:buNone/>
              <a:defRPr/>
            </a:lvl9pPr>
          </a:lstStyle>
          <a:p>
            <a:endParaRPr/>
          </a:p>
        </p:txBody>
      </p:sp>
      <p:sp>
        <p:nvSpPr>
          <p:cNvPr id="83" name="Google Shape;83;p94"/>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3"/>
          <p:cNvSpPr txBox="1">
            <a:spLocks noGrp="1"/>
          </p:cNvSpPr>
          <p:nvPr>
            <p:ph type="title"/>
          </p:nvPr>
        </p:nvSpPr>
        <p:spPr>
          <a:xfrm>
            <a:off x="504001" y="288334"/>
            <a:ext cx="9072000" cy="1200000"/>
          </a:xfrm>
          <a:prstGeom prst="rect">
            <a:avLst/>
          </a:prstGeom>
          <a:noFill/>
          <a:ln>
            <a:noFill/>
          </a:ln>
        </p:spPr>
        <p:txBody>
          <a:bodyPr spcFirstLastPara="1" wrap="square" lIns="98475" tIns="49225" rIns="98475" bIns="49225" anchor="ctr" anchorCtr="0">
            <a:normAutofit/>
          </a:bodyPr>
          <a:lstStyle>
            <a:lvl1pPr marR="0" lvl="0" algn="ctr" rtl="0">
              <a:lnSpc>
                <a:spcPct val="100000"/>
              </a:lnSpc>
              <a:spcBef>
                <a:spcPts val="0"/>
              </a:spcBef>
              <a:spcAft>
                <a:spcPts val="0"/>
              </a:spcAft>
              <a:buClr>
                <a:schemeClr val="dk1"/>
              </a:buClr>
              <a:buSzPts val="4700"/>
              <a:buFont typeface="Calibri"/>
              <a:buNone/>
              <a:defRPr sz="47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endParaRPr/>
          </a:p>
        </p:txBody>
      </p:sp>
      <p:sp>
        <p:nvSpPr>
          <p:cNvPr id="11" name="Google Shape;11;p83"/>
          <p:cNvSpPr txBox="1">
            <a:spLocks noGrp="1"/>
          </p:cNvSpPr>
          <p:nvPr>
            <p:ph type="body" idx="1"/>
          </p:nvPr>
        </p:nvSpPr>
        <p:spPr>
          <a:xfrm>
            <a:off x="504001" y="1680001"/>
            <a:ext cx="9072000" cy="4751700"/>
          </a:xfrm>
          <a:prstGeom prst="rect">
            <a:avLst/>
          </a:prstGeom>
          <a:noFill/>
          <a:ln>
            <a:noFill/>
          </a:ln>
        </p:spPr>
        <p:txBody>
          <a:bodyPr spcFirstLastPara="1" wrap="square" lIns="98475" tIns="49225" rIns="98475" bIns="49225" anchor="t" anchorCtr="0">
            <a:normAutofit/>
          </a:bodyPr>
          <a:lstStyle>
            <a:lvl1pPr marL="457200" marR="0" lvl="0" indent="-444500" algn="l" rtl="0">
              <a:lnSpc>
                <a:spcPct val="100000"/>
              </a:lnSpc>
              <a:spcBef>
                <a:spcPts val="700"/>
              </a:spcBef>
              <a:spcAft>
                <a:spcPts val="0"/>
              </a:spcAft>
              <a:buClr>
                <a:schemeClr val="dk1"/>
              </a:buClr>
              <a:buSzPts val="3400"/>
              <a:buFont typeface="Arial"/>
              <a:buChar char="•"/>
              <a:defRPr sz="3400" b="0" i="0" u="none" strike="noStrike" cap="none">
                <a:solidFill>
                  <a:schemeClr val="dk1"/>
                </a:solidFill>
                <a:latin typeface="Calibri"/>
                <a:ea typeface="Calibri"/>
                <a:cs typeface="Calibri"/>
                <a:sym typeface="Calibri"/>
              </a:defRPr>
            </a:lvl1pPr>
            <a:lvl2pPr marL="914400" marR="0" lvl="1" indent="-419100" algn="l" rtl="0">
              <a:lnSpc>
                <a:spcPct val="100000"/>
              </a:lnSpc>
              <a:spcBef>
                <a:spcPts val="6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2pPr>
            <a:lvl3pPr marL="1371600" marR="0" lvl="2" indent="-393700" algn="l" rtl="0">
              <a:lnSpc>
                <a:spcPct val="100000"/>
              </a:lnSpc>
              <a:spcBef>
                <a:spcPts val="500"/>
              </a:spcBef>
              <a:spcAft>
                <a:spcPts val="0"/>
              </a:spcAft>
              <a:buClr>
                <a:schemeClr val="dk1"/>
              </a:buClr>
              <a:buSzPts val="2600"/>
              <a:buFont typeface="Arial"/>
              <a:buChar char="•"/>
              <a:defRPr sz="2600" b="0" i="0" u="none" strike="noStrike" cap="none">
                <a:solidFill>
                  <a:schemeClr val="dk1"/>
                </a:solidFill>
                <a:latin typeface="Calibri"/>
                <a:ea typeface="Calibri"/>
                <a:cs typeface="Calibri"/>
                <a:sym typeface="Calibri"/>
              </a:defRPr>
            </a:lvl3pPr>
            <a:lvl4pPr marL="1828800" marR="0" lvl="3" indent="-368300" algn="l" rtl="0">
              <a:lnSpc>
                <a:spcPct val="100000"/>
              </a:lnSpc>
              <a:spcBef>
                <a:spcPts val="4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100000"/>
              </a:lnSpc>
              <a:spcBef>
                <a:spcPts val="4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68300" algn="l" rtl="0">
              <a:lnSpc>
                <a:spcPct val="100000"/>
              </a:lnSpc>
              <a:spcBef>
                <a:spcPts val="4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6pPr>
            <a:lvl7pPr marL="3200400" marR="0" lvl="6" indent="-368300" algn="l" rtl="0">
              <a:lnSpc>
                <a:spcPct val="100000"/>
              </a:lnSpc>
              <a:spcBef>
                <a:spcPts val="4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7pPr>
            <a:lvl8pPr marL="3657600" marR="0" lvl="7" indent="-368300" algn="l" rtl="0">
              <a:lnSpc>
                <a:spcPct val="100000"/>
              </a:lnSpc>
              <a:spcBef>
                <a:spcPts val="4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8pPr>
            <a:lvl9pPr marL="4114800" marR="0" lvl="8" indent="-368300" algn="l" rtl="0">
              <a:lnSpc>
                <a:spcPct val="100000"/>
              </a:lnSpc>
              <a:spcBef>
                <a:spcPts val="4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9pPr>
          </a:lstStyle>
          <a:p>
            <a:endParaRPr/>
          </a:p>
        </p:txBody>
      </p:sp>
      <p:sp>
        <p:nvSpPr>
          <p:cNvPr id="12" name="Google Shape;12;p83"/>
          <p:cNvSpPr txBox="1">
            <a:spLocks noGrp="1"/>
          </p:cNvSpPr>
          <p:nvPr>
            <p:ph type="dt" idx="10"/>
          </p:nvPr>
        </p:nvSpPr>
        <p:spPr>
          <a:xfrm>
            <a:off x="504001" y="6673334"/>
            <a:ext cx="2352000" cy="383400"/>
          </a:xfrm>
          <a:prstGeom prst="rect">
            <a:avLst/>
          </a:prstGeom>
          <a:noFill/>
          <a:ln>
            <a:noFill/>
          </a:ln>
        </p:spPr>
        <p:txBody>
          <a:bodyPr spcFirstLastPara="1" wrap="square" lIns="98475" tIns="49225" rIns="98475" bIns="49225" anchor="ctr" anchorCtr="0">
            <a:noAutofit/>
          </a:bodyPr>
          <a:lstStyle>
            <a:lvl1pPr marR="0" lvl="0" algn="l" rtl="0">
              <a:lnSpc>
                <a:spcPct val="100000"/>
              </a:lnSpc>
              <a:spcBef>
                <a:spcPts val="0"/>
              </a:spcBef>
              <a:spcAft>
                <a:spcPts val="0"/>
              </a:spcAft>
              <a:buClr>
                <a:srgbClr val="000000"/>
              </a:buClr>
              <a:buSzPts val="1200"/>
              <a:buFont typeface="Arial"/>
              <a:buNone/>
              <a:defRPr sz="13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13" name="Google Shape;13;p83"/>
          <p:cNvSpPr txBox="1">
            <a:spLocks noGrp="1"/>
          </p:cNvSpPr>
          <p:nvPr>
            <p:ph type="ftr" idx="11"/>
          </p:nvPr>
        </p:nvSpPr>
        <p:spPr>
          <a:xfrm>
            <a:off x="3444004" y="6673334"/>
            <a:ext cx="3192000" cy="383400"/>
          </a:xfrm>
          <a:prstGeom prst="rect">
            <a:avLst/>
          </a:prstGeom>
          <a:noFill/>
          <a:ln>
            <a:noFill/>
          </a:ln>
        </p:spPr>
        <p:txBody>
          <a:bodyPr spcFirstLastPara="1" wrap="square" lIns="98475" tIns="49225" rIns="98475" bIns="49225" anchor="ctr" anchorCtr="0">
            <a:noAutofit/>
          </a:bodyPr>
          <a:lstStyle>
            <a:lvl1pPr marR="0" lvl="0" algn="ctr" rtl="0">
              <a:lnSpc>
                <a:spcPct val="100000"/>
              </a:lnSpc>
              <a:spcBef>
                <a:spcPts val="0"/>
              </a:spcBef>
              <a:spcAft>
                <a:spcPts val="0"/>
              </a:spcAft>
              <a:buClr>
                <a:srgbClr val="000000"/>
              </a:buClr>
              <a:buSzPts val="1200"/>
              <a:buFont typeface="Arial"/>
              <a:buNone/>
              <a:defRPr sz="13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2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14" name="Google Shape;14;p83"/>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A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6.xml" /><Relationship Id="rId1" Type="http://schemas.openxmlformats.org/officeDocument/2006/relationships/slideLayout" Target="../slideLayouts/slideLayout2.xml" /><Relationship Id="rId4" Type="http://schemas.openxmlformats.org/officeDocument/2006/relationships/image" Target="../media/image3.jpg"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4.jpg" /><Relationship Id="rId2" Type="http://schemas.openxmlformats.org/officeDocument/2006/relationships/notesSlide" Target="../notesSlides/notesSlide8.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6.jpg" /><Relationship Id="rId2" Type="http://schemas.openxmlformats.org/officeDocument/2006/relationships/notesSlide" Target="../notesSlides/notesSlide11.xml" /><Relationship Id="rId1" Type="http://schemas.openxmlformats.org/officeDocument/2006/relationships/slideLayout" Target="../slideLayouts/slideLayout2.xml" /><Relationship Id="rId4" Type="http://schemas.openxmlformats.org/officeDocument/2006/relationships/image" Target="../media/image7.jpg"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8.jpg" /><Relationship Id="rId2" Type="http://schemas.openxmlformats.org/officeDocument/2006/relationships/notesSlide" Target="../notesSlides/notesSlide15.xml" /><Relationship Id="rId1" Type="http://schemas.openxmlformats.org/officeDocument/2006/relationships/slideLayout" Target="../slideLayouts/slideLayout2.xml" /><Relationship Id="rId4" Type="http://schemas.openxmlformats.org/officeDocument/2006/relationships/image" Target="../media/image9.jpg"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3" Type="http://schemas.openxmlformats.org/officeDocument/2006/relationships/image" Target="../media/image10.jpg" /><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11.jpg" /><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image" Target="../media/image12.jpg" /><Relationship Id="rId2" Type="http://schemas.openxmlformats.org/officeDocument/2006/relationships/notesSlide" Target="../notesSlides/notesSlide22.xml" /><Relationship Id="rId1" Type="http://schemas.openxmlformats.org/officeDocument/2006/relationships/slideLayout" Target="../slideLayouts/slideLayout2.xml" /><Relationship Id="rId4" Type="http://schemas.openxmlformats.org/officeDocument/2006/relationships/image" Target="../media/image13.jpg" /></Relationships>
</file>

<file path=ppt/slides/_rels/slide24.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image" Target="../media/image14.jpe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3" Type="http://schemas.openxmlformats.org/officeDocument/2006/relationships/image" Target="../media/image16.jpg" /><Relationship Id="rId2" Type="http://schemas.openxmlformats.org/officeDocument/2006/relationships/notesSlide" Target="../notesSlides/notesSlide23.xml" /><Relationship Id="rId1" Type="http://schemas.openxmlformats.org/officeDocument/2006/relationships/slideLayout" Target="../slideLayouts/slideLayout2.xml" /><Relationship Id="rId4" Type="http://schemas.openxmlformats.org/officeDocument/2006/relationships/image" Target="../media/image17.jpg" /></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3" Type="http://schemas.openxmlformats.org/officeDocument/2006/relationships/image" Target="../media/image18.jpg" /><Relationship Id="rId2" Type="http://schemas.openxmlformats.org/officeDocument/2006/relationships/notesSlide" Target="../notesSlides/notesSlide25.xm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3" Type="http://schemas.openxmlformats.org/officeDocument/2006/relationships/image" Target="../media/image19.jpg" /><Relationship Id="rId2" Type="http://schemas.openxmlformats.org/officeDocument/2006/relationships/notesSlide" Target="../notesSlides/notesSlide27.xm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1b869c496b_0_0"/>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89" name="Google Shape;89;g31b869c496b_0_0"/>
          <p:cNvSpPr/>
          <p:nvPr/>
        </p:nvSpPr>
        <p:spPr>
          <a:xfrm>
            <a:off x="-1439375" y="0"/>
            <a:ext cx="115200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cxnSp>
        <p:nvCxnSpPr>
          <p:cNvPr id="90" name="Google Shape;90;g31b869c496b_0_0"/>
          <p:cNvCxnSpPr/>
          <p:nvPr/>
        </p:nvCxnSpPr>
        <p:spPr>
          <a:xfrm rot="5400000">
            <a:off x="1440004" y="3600000"/>
            <a:ext cx="7200000" cy="0"/>
          </a:xfrm>
          <a:prstGeom prst="straightConnector1">
            <a:avLst/>
          </a:prstGeom>
          <a:noFill/>
          <a:ln w="9525" cap="flat" cmpd="sng">
            <a:solidFill>
              <a:srgbClr val="BFBFBF"/>
            </a:solidFill>
            <a:prstDash val="solid"/>
            <a:round/>
            <a:headEnd type="none" w="sm" len="sm"/>
            <a:tailEnd type="none" w="sm" len="sm"/>
          </a:ln>
        </p:spPr>
      </p:cxnSp>
      <p:sp>
        <p:nvSpPr>
          <p:cNvPr id="91" name="Google Shape;91;g31b869c496b_0_0"/>
          <p:cNvSpPr txBox="1"/>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s-AR" sz="1300" b="0" i="0" u="none" strike="noStrike" cap="none">
                <a:solidFill>
                  <a:srgbClr val="888888"/>
                </a:solidFill>
                <a:latin typeface="Calibri"/>
                <a:ea typeface="Calibri"/>
                <a:cs typeface="Calibri"/>
                <a:sym typeface="Calibri"/>
              </a:rPr>
              <a:t>1</a:t>
            </a:fld>
            <a:endParaRPr sz="1300" b="0" i="0" u="none" strike="noStrike" cap="none">
              <a:solidFill>
                <a:srgbClr val="888888"/>
              </a:solidFill>
              <a:latin typeface="Calibri"/>
              <a:ea typeface="Calibri"/>
              <a:cs typeface="Calibri"/>
              <a:sym typeface="Calibri"/>
            </a:endParaRPr>
          </a:p>
        </p:txBody>
      </p:sp>
      <p:sp>
        <p:nvSpPr>
          <p:cNvPr id="92" name="Google Shape;92;g31b869c496b_0_0"/>
          <p:cNvSpPr txBox="1"/>
          <p:nvPr/>
        </p:nvSpPr>
        <p:spPr>
          <a:xfrm>
            <a:off x="6216523" y="1149579"/>
            <a:ext cx="2761500" cy="477000"/>
          </a:xfrm>
          <a:prstGeom prst="rect">
            <a:avLst/>
          </a:prstGeom>
          <a:noFill/>
          <a:ln>
            <a:noFill/>
          </a:ln>
        </p:spPr>
        <p:txBody>
          <a:bodyPr spcFirstLastPara="1" wrap="square" lIns="76125" tIns="38050" rIns="76125" bIns="3805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s-AR" sz="2600" b="0" i="0" u="none" strike="noStrike" cap="none">
                <a:solidFill>
                  <a:srgbClr val="000000"/>
                </a:solidFill>
                <a:latin typeface="Constantia"/>
                <a:ea typeface="Constantia"/>
                <a:cs typeface="Constantia"/>
                <a:sym typeface="Constantia"/>
              </a:rPr>
              <a:t>FABIO CRISANTI</a:t>
            </a:r>
            <a:endParaRPr sz="2600" b="0" i="0" u="none" strike="noStrike" cap="none">
              <a:solidFill>
                <a:srgbClr val="000000"/>
              </a:solidFill>
              <a:latin typeface="Constantia"/>
              <a:ea typeface="Constantia"/>
              <a:cs typeface="Constantia"/>
              <a:sym typeface="Constantia"/>
            </a:endParaRPr>
          </a:p>
        </p:txBody>
      </p:sp>
      <p:sp>
        <p:nvSpPr>
          <p:cNvPr id="93" name="Google Shape;93;g31b869c496b_0_0"/>
          <p:cNvSpPr txBox="1"/>
          <p:nvPr/>
        </p:nvSpPr>
        <p:spPr>
          <a:xfrm>
            <a:off x="5417477" y="2163175"/>
            <a:ext cx="4277400" cy="1893000"/>
          </a:xfrm>
          <a:prstGeom prst="rect">
            <a:avLst/>
          </a:prstGeom>
          <a:noFill/>
          <a:ln>
            <a:noFill/>
          </a:ln>
          <a:effectLst>
            <a:outerShdw blurRad="71438" dist="47625" dir="2100000" algn="bl" rotWithShape="0">
              <a:srgbClr val="000000">
                <a:alpha val="45000"/>
              </a:srgbClr>
            </a:outerShdw>
          </a:effectLst>
        </p:spPr>
        <p:txBody>
          <a:bodyPr spcFirstLastPara="1" wrap="square" lIns="76125" tIns="38050" rIns="76125" bIns="38050" anchor="t" anchorCtr="0">
            <a:noAutofit/>
          </a:bodyPr>
          <a:lstStyle/>
          <a:p>
            <a:pPr marL="0" marR="0" lvl="0" indent="0" algn="ctr" rtl="0">
              <a:lnSpc>
                <a:spcPct val="100000"/>
              </a:lnSpc>
              <a:spcBef>
                <a:spcPts val="0"/>
              </a:spcBef>
              <a:spcAft>
                <a:spcPts val="0"/>
              </a:spcAft>
              <a:buClr>
                <a:srgbClr val="000000"/>
              </a:buClr>
              <a:buSzPts val="5800"/>
              <a:buFont typeface="Arial"/>
              <a:buNone/>
            </a:pPr>
            <a:r>
              <a:rPr lang="es-AR" sz="5800" b="0" i="0" u="none" strike="noStrike" cap="none">
                <a:solidFill>
                  <a:srgbClr val="000000"/>
                </a:solidFill>
                <a:latin typeface="Baumans"/>
                <a:ea typeface="Baumans"/>
                <a:cs typeface="Baumans"/>
                <a:sym typeface="Baumans"/>
              </a:rPr>
              <a:t>A FONTE </a:t>
            </a:r>
            <a:endParaRPr sz="5800" b="0" i="0" u="none" strike="noStrike" cap="none">
              <a:solidFill>
                <a:srgbClr val="000000"/>
              </a:solidFill>
              <a:latin typeface="Baumans"/>
              <a:ea typeface="Baumans"/>
              <a:cs typeface="Baumans"/>
              <a:sym typeface="Baumans"/>
            </a:endParaRPr>
          </a:p>
          <a:p>
            <a:pPr marL="0" marR="0" lvl="0" indent="0" algn="ctr" rtl="0">
              <a:lnSpc>
                <a:spcPct val="100000"/>
              </a:lnSpc>
              <a:spcBef>
                <a:spcPts val="0"/>
              </a:spcBef>
              <a:spcAft>
                <a:spcPts val="0"/>
              </a:spcAft>
              <a:buClr>
                <a:srgbClr val="000000"/>
              </a:buClr>
              <a:buSzPts val="5800"/>
              <a:buFont typeface="Arial"/>
              <a:buNone/>
            </a:pPr>
            <a:r>
              <a:rPr lang="es-AR" sz="5800" b="0" i="0" u="none" strike="noStrike" cap="none">
                <a:solidFill>
                  <a:srgbClr val="000000"/>
                </a:solidFill>
                <a:latin typeface="Baumans"/>
                <a:ea typeface="Baumans"/>
                <a:cs typeface="Baumans"/>
                <a:sym typeface="Baumans"/>
              </a:rPr>
              <a:t>E OS SÍMIOS</a:t>
            </a:r>
            <a:endParaRPr sz="5800" b="0" i="0" u="none" strike="noStrike" cap="none">
              <a:solidFill>
                <a:srgbClr val="000000"/>
              </a:solidFill>
              <a:latin typeface="Baumans"/>
              <a:ea typeface="Baumans"/>
              <a:cs typeface="Baumans"/>
              <a:sym typeface="Baumans"/>
            </a:endParaRPr>
          </a:p>
        </p:txBody>
      </p:sp>
      <p:sp>
        <p:nvSpPr>
          <p:cNvPr id="94" name="Google Shape;94;g31b869c496b_0_0"/>
          <p:cNvSpPr txBox="1"/>
          <p:nvPr/>
        </p:nvSpPr>
        <p:spPr>
          <a:xfrm>
            <a:off x="6216515" y="6264358"/>
            <a:ext cx="3374100" cy="307800"/>
          </a:xfrm>
          <a:prstGeom prst="rect">
            <a:avLst/>
          </a:prstGeom>
          <a:noFill/>
          <a:ln>
            <a:noFill/>
          </a:ln>
        </p:spPr>
        <p:txBody>
          <a:bodyPr spcFirstLastPara="1" wrap="square" lIns="76125" tIns="38050" rIns="76125" bIns="3805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s-AR" sz="1500" b="0" i="0" u="none" strike="noStrike" cap="none">
                <a:solidFill>
                  <a:srgbClr val="000000"/>
                </a:solidFill>
                <a:latin typeface="Constantia"/>
                <a:ea typeface="Constantia"/>
                <a:cs typeface="Constantia"/>
                <a:sym typeface="Constantia"/>
              </a:rPr>
              <a:t>EDITORIAL ALPARGATAS SÍ!</a:t>
            </a:r>
            <a:endParaRPr sz="1200" b="0" i="0" u="none" strike="noStrike" cap="none">
              <a:solidFill>
                <a:srgbClr val="000000"/>
              </a:solidFill>
              <a:latin typeface="Arial"/>
              <a:ea typeface="Arial"/>
              <a:cs typeface="Arial"/>
              <a:sym typeface="Arial"/>
            </a:endParaRPr>
          </a:p>
        </p:txBody>
      </p:sp>
      <p:sp>
        <p:nvSpPr>
          <p:cNvPr id="95" name="Google Shape;95;g31b869c496b_0_0"/>
          <p:cNvSpPr/>
          <p:nvPr/>
        </p:nvSpPr>
        <p:spPr>
          <a:xfrm>
            <a:off x="901050" y="767075"/>
            <a:ext cx="3261300" cy="5665800"/>
          </a:xfrm>
          <a:prstGeom prst="rect">
            <a:avLst/>
          </a:prstGeom>
          <a:noFill/>
          <a:ln w="9525" cap="flat" cmpd="sng">
            <a:solidFill>
              <a:srgbClr val="0C0C0C"/>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Calibri"/>
              <a:ea typeface="Calibri"/>
              <a:cs typeface="Calibri"/>
              <a:sym typeface="Calibri"/>
            </a:endParaRPr>
          </a:p>
        </p:txBody>
      </p:sp>
      <p:grpSp>
        <p:nvGrpSpPr>
          <p:cNvPr id="96" name="Google Shape;96;g31b869c496b_0_0"/>
          <p:cNvGrpSpPr/>
          <p:nvPr/>
        </p:nvGrpSpPr>
        <p:grpSpPr>
          <a:xfrm>
            <a:off x="5745966" y="6213948"/>
            <a:ext cx="352982" cy="364573"/>
            <a:chOff x="1905764" y="4159249"/>
            <a:chExt cx="1000800" cy="1000200"/>
          </a:xfrm>
        </p:grpSpPr>
        <p:sp>
          <p:nvSpPr>
            <p:cNvPr id="97" name="Google Shape;97;g31b869c496b_0_0"/>
            <p:cNvSpPr/>
            <p:nvPr/>
          </p:nvSpPr>
          <p:spPr>
            <a:xfrm>
              <a:off x="1905764" y="4159249"/>
              <a:ext cx="1000200" cy="1000200"/>
            </a:xfrm>
            <a:prstGeom prst="ellipse">
              <a:avLst/>
            </a:prstGeom>
            <a:solidFill>
              <a:srgbClr val="0C0C0C"/>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Calibri"/>
                <a:ea typeface="Calibri"/>
                <a:cs typeface="Calibri"/>
                <a:sym typeface="Calibri"/>
              </a:endParaRPr>
            </a:p>
          </p:txBody>
        </p:sp>
        <p:sp>
          <p:nvSpPr>
            <p:cNvPr id="98" name="Google Shape;98;g31b869c496b_0_0"/>
            <p:cNvSpPr/>
            <p:nvPr/>
          </p:nvSpPr>
          <p:spPr>
            <a:xfrm>
              <a:off x="2391190" y="4159249"/>
              <a:ext cx="36000" cy="10002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Calibri"/>
                <a:ea typeface="Calibri"/>
                <a:cs typeface="Calibri"/>
                <a:sym typeface="Calibri"/>
              </a:endParaRPr>
            </a:p>
          </p:txBody>
        </p:sp>
        <p:sp>
          <p:nvSpPr>
            <p:cNvPr id="99" name="Google Shape;99;g31b869c496b_0_0"/>
            <p:cNvSpPr/>
            <p:nvPr/>
          </p:nvSpPr>
          <p:spPr>
            <a:xfrm>
              <a:off x="1905764" y="4659315"/>
              <a:ext cx="1000800" cy="36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Calibri"/>
                <a:ea typeface="Calibri"/>
                <a:cs typeface="Calibri"/>
                <a:sym typeface="Calibri"/>
              </a:endParaRPr>
            </a:p>
          </p:txBody>
        </p:sp>
      </p:grpSp>
      <p:cxnSp>
        <p:nvCxnSpPr>
          <p:cNvPr id="100" name="Google Shape;100;g31b869c496b_0_0"/>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101" name="Google Shape;101;g31b869c496b_0_0"/>
          <p:cNvSpPr txBox="1"/>
          <p:nvPr/>
        </p:nvSpPr>
        <p:spPr>
          <a:xfrm>
            <a:off x="6665174" y="4056175"/>
            <a:ext cx="1864200" cy="661800"/>
          </a:xfrm>
          <a:prstGeom prst="rect">
            <a:avLst/>
          </a:prstGeom>
          <a:noFill/>
          <a:ln>
            <a:noFill/>
          </a:ln>
        </p:spPr>
        <p:txBody>
          <a:bodyPr spcFirstLastPara="1" wrap="square" lIns="76125" tIns="76125" rIns="76125" bIns="76125" anchor="t" anchorCtr="0">
            <a:spAutoFit/>
          </a:bodyPr>
          <a:lstStyle/>
          <a:p>
            <a:pPr marL="0" marR="0" lvl="0" indent="0" algn="l" rtl="0">
              <a:lnSpc>
                <a:spcPct val="100000"/>
              </a:lnSpc>
              <a:spcBef>
                <a:spcPts val="0"/>
              </a:spcBef>
              <a:spcAft>
                <a:spcPts val="0"/>
              </a:spcAft>
              <a:buClr>
                <a:srgbClr val="000000"/>
              </a:buClr>
              <a:buSzPts val="3300"/>
              <a:buFont typeface="Arial"/>
              <a:buNone/>
            </a:pPr>
            <a:r>
              <a:rPr lang="es-AR" sz="3300" b="0" i="0" u="none" strike="noStrike" cap="none">
                <a:solidFill>
                  <a:srgbClr val="000000"/>
                </a:solidFill>
                <a:latin typeface="Baumans"/>
                <a:ea typeface="Baumans"/>
                <a:cs typeface="Baumans"/>
                <a:sym typeface="Baumans"/>
              </a:rPr>
              <a:t>emuls</a:t>
            </a:r>
            <a:r>
              <a:rPr lang="es-AR" sz="3300">
                <a:latin typeface="Baumans"/>
                <a:ea typeface="Baumans"/>
                <a:cs typeface="Baumans"/>
                <a:sym typeface="Baumans"/>
              </a:rPr>
              <a:t>ões</a:t>
            </a:r>
            <a:endParaRPr sz="3300" b="0" i="0" u="none" strike="noStrike" cap="none">
              <a:solidFill>
                <a:srgbClr val="000000"/>
              </a:solidFill>
              <a:latin typeface="Baumans"/>
              <a:ea typeface="Baumans"/>
              <a:cs typeface="Baumans"/>
              <a:sym typeface="Baumans"/>
            </a:endParaRPr>
          </a:p>
        </p:txBody>
      </p:sp>
      <p:pic>
        <p:nvPicPr>
          <p:cNvPr id="102" name="Google Shape;102;g31b869c496b_0_0" title="066 A.jpg"/>
          <p:cNvPicPr preferRelativeResize="0"/>
          <p:nvPr/>
        </p:nvPicPr>
        <p:blipFill>
          <a:blip r:embed="rId3">
            <a:alphaModFix/>
          </a:blip>
          <a:stretch>
            <a:fillRect/>
          </a:stretch>
        </p:blipFill>
        <p:spPr>
          <a:xfrm>
            <a:off x="1050488" y="943913"/>
            <a:ext cx="2962424" cy="5312162"/>
          </a:xfrm>
          <a:prstGeom prst="rect">
            <a:avLst/>
          </a:prstGeom>
          <a:noFill/>
          <a:ln>
            <a:noFill/>
          </a:ln>
        </p:spPr>
      </p:pic>
      <p:sp>
        <p:nvSpPr>
          <p:cNvPr id="103" name="Google Shape;103;g31b869c496b_0_0"/>
          <p:cNvSpPr/>
          <p:nvPr/>
        </p:nvSpPr>
        <p:spPr>
          <a:xfrm>
            <a:off x="1053450" y="919475"/>
            <a:ext cx="2962500" cy="5344800"/>
          </a:xfrm>
          <a:prstGeom prst="rect">
            <a:avLst/>
          </a:prstGeom>
          <a:noFill/>
          <a:ln w="9525" cap="flat" cmpd="sng">
            <a:solidFill>
              <a:srgbClr val="0C0C0C"/>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93D510F9-17D9-F3E4-EBA8-9E86752F74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AR" smtClean="0"/>
              <a:t>2</a:t>
            </a:fld>
            <a:endParaRPr lang="es-AR"/>
          </a:p>
        </p:txBody>
      </p:sp>
    </p:spTree>
    <p:extLst>
      <p:ext uri="{BB962C8B-B14F-4D97-AF65-F5344CB8AC3E}">
        <p14:creationId xmlns:p14="http://schemas.microsoft.com/office/powerpoint/2010/main" val="388731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
          <p:cNvSpPr txBox="1"/>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s-AR" sz="1300" b="0" i="0" u="none" strike="noStrike" cap="none">
                <a:solidFill>
                  <a:srgbClr val="888888"/>
                </a:solidFill>
                <a:latin typeface="Calibri"/>
                <a:ea typeface="Calibri"/>
                <a:cs typeface="Calibri"/>
                <a:sym typeface="Calibri"/>
              </a:rPr>
              <a:t>3</a:t>
            </a:fld>
            <a:endParaRPr sz="1300" b="0" i="0" u="none" strike="noStrike" cap="none">
              <a:solidFill>
                <a:srgbClr val="888888"/>
              </a:solidFill>
              <a:latin typeface="Calibri"/>
              <a:ea typeface="Calibri"/>
              <a:cs typeface="Calibri"/>
              <a:sym typeface="Calibri"/>
            </a:endParaRPr>
          </a:p>
        </p:txBody>
      </p:sp>
      <p:sp>
        <p:nvSpPr>
          <p:cNvPr id="109" name="Google Shape;109;p1"/>
          <p:cNvSpPr txBox="1"/>
          <p:nvPr/>
        </p:nvSpPr>
        <p:spPr>
          <a:xfrm>
            <a:off x="619950" y="1759000"/>
            <a:ext cx="8840100" cy="2762100"/>
          </a:xfrm>
          <a:prstGeom prst="rect">
            <a:avLst/>
          </a:prstGeom>
          <a:noFill/>
          <a:ln>
            <a:noFill/>
          </a:ln>
        </p:spPr>
        <p:txBody>
          <a:bodyPr spcFirstLastPara="1" wrap="square" lIns="76125" tIns="76125" rIns="76125" bIns="76125"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s-AR" sz="2700" b="1" i="0" u="none" strike="noStrike" cap="none">
                <a:solidFill>
                  <a:schemeClr val="dk1"/>
                </a:solidFill>
                <a:latin typeface="Calibri"/>
                <a:ea typeface="Calibri"/>
                <a:cs typeface="Calibri"/>
                <a:sym typeface="Calibri"/>
              </a:rPr>
              <a:t>Presidente Maria Teresinha Debatin </a:t>
            </a:r>
            <a:endParaRPr sz="27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s-AR" sz="2800" b="1" i="0" u="none" strike="noStrike" cap="none">
                <a:solidFill>
                  <a:schemeClr val="dk1"/>
                </a:solidFill>
                <a:latin typeface="Calibri"/>
                <a:ea typeface="Calibri"/>
                <a:cs typeface="Calibri"/>
                <a:sym typeface="Calibri"/>
              </a:rPr>
              <a:t>FUNDAÇÃO CATARINENSE DE CULTURA</a:t>
            </a:r>
            <a:endParaRPr sz="2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s-AR" sz="2800" b="1" i="0" u="none" strike="noStrike" cap="none">
                <a:solidFill>
                  <a:schemeClr val="dk1"/>
                </a:solidFill>
                <a:latin typeface="Calibri"/>
                <a:ea typeface="Calibri"/>
                <a:cs typeface="Calibri"/>
                <a:sym typeface="Calibri"/>
              </a:rPr>
              <a:t>Projeto “EMULSÕES” de Fabio Crisanti</a:t>
            </a:r>
            <a:r>
              <a:rPr lang="es-AR" sz="2800" b="0" i="0" u="none" strike="noStrike" cap="none">
                <a:solidFill>
                  <a:schemeClr val="dk1"/>
                </a:solidFill>
                <a:latin typeface="Calibri"/>
                <a:ea typeface="Calibri"/>
                <a:cs typeface="Calibri"/>
                <a:sym typeface="Calibri"/>
              </a:rPr>
              <a:t> </a:t>
            </a:r>
            <a:endParaRPr sz="28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s-AR" sz="2200" b="0" i="0" u="none" strike="noStrike" cap="none">
                <a:solidFill>
                  <a:schemeClr val="dk1"/>
                </a:solidFill>
                <a:latin typeface="Calibri"/>
                <a:ea typeface="Calibri"/>
                <a:cs typeface="Calibri"/>
                <a:sym typeface="Calibri"/>
              </a:rPr>
              <a:t>(aprovado pela Fundação de Incentivo à</a:t>
            </a:r>
            <a:endParaRPr sz="22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s-AR" sz="2200" b="0" i="0" u="none" strike="noStrike" cap="none">
                <a:solidFill>
                  <a:schemeClr val="dk1"/>
                </a:solidFill>
                <a:latin typeface="Calibri"/>
                <a:ea typeface="Calibri"/>
                <a:cs typeface="Calibri"/>
                <a:sym typeface="Calibri"/>
              </a:rPr>
              <a:t>Cultura de Florianópolis na Modalidade Doação).</a:t>
            </a:r>
            <a:endParaRPr sz="3400" b="0" i="0" u="none" strike="noStrike" cap="none">
              <a:solidFill>
                <a:schemeClr val="dk1"/>
              </a:solidFill>
              <a:latin typeface="Calibri"/>
              <a:ea typeface="Calibri"/>
              <a:cs typeface="Calibri"/>
              <a:sym typeface="Calibri"/>
            </a:endParaRPr>
          </a:p>
        </p:txBody>
      </p:sp>
      <p:sp>
        <p:nvSpPr>
          <p:cNvPr id="110" name="Google Shape;110;p1"/>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321ffe0e2fe_0_0"/>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117" name="Google Shape;117;g321ffe0e2fe_0_0"/>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4</a:t>
            </a:fld>
            <a:endParaRPr/>
          </a:p>
        </p:txBody>
      </p:sp>
      <p:sp>
        <p:nvSpPr>
          <p:cNvPr id="118" name="Google Shape;118;g321ffe0e2fe_0_0"/>
          <p:cNvSpPr txBox="1"/>
          <p:nvPr/>
        </p:nvSpPr>
        <p:spPr>
          <a:xfrm>
            <a:off x="1608000" y="893100"/>
            <a:ext cx="6864000" cy="5387400"/>
          </a:xfrm>
          <a:prstGeom prst="rect">
            <a:avLst/>
          </a:prstGeom>
          <a:noFill/>
          <a:ln>
            <a:noFill/>
          </a:ln>
        </p:spPr>
        <p:txBody>
          <a:bodyPr spcFirstLastPara="1" wrap="square" lIns="91425" tIns="91425" rIns="91425" bIns="91425" anchor="t" anchorCtr="0">
            <a:spAutoFit/>
          </a:bodyPr>
          <a:lstStyle/>
          <a:p>
            <a:pPr marL="2070100" marR="0" lvl="0" indent="0" algn="l" rtl="0">
              <a:lnSpc>
                <a:spcPct val="200000"/>
              </a:lnSpc>
              <a:spcBef>
                <a:spcPts val="1200"/>
              </a:spcBef>
              <a:spcAft>
                <a:spcPts val="0"/>
              </a:spcAft>
              <a:buClr>
                <a:srgbClr val="000000"/>
              </a:buClr>
              <a:buSzPts val="1600"/>
              <a:buFont typeface="Arial"/>
              <a:buNone/>
            </a:pPr>
            <a:r>
              <a:rPr lang="es-AR" sz="1600" b="0" i="0" u="none" strike="noStrike" cap="none">
                <a:solidFill>
                  <a:schemeClr val="dk1"/>
                </a:solidFill>
                <a:latin typeface="Arial"/>
                <a:ea typeface="Arial"/>
                <a:cs typeface="Arial"/>
                <a:sym typeface="Arial"/>
              </a:rPr>
              <a:t>                INDEX</a:t>
            </a:r>
            <a:endParaRPr sz="1600" b="0" i="0" u="none" strike="noStrike" cap="none">
              <a:solidFill>
                <a:schemeClr val="dk1"/>
              </a:solidFill>
              <a:latin typeface="Arial"/>
              <a:ea typeface="Arial"/>
              <a:cs typeface="Arial"/>
              <a:sym typeface="Arial"/>
            </a:endParaRPr>
          </a:p>
          <a:p>
            <a:pPr marL="0" marR="0" lvl="0" indent="0" algn="just" rtl="0">
              <a:lnSpc>
                <a:spcPct val="150000"/>
              </a:lnSpc>
              <a:spcBef>
                <a:spcPts val="1200"/>
              </a:spcBef>
              <a:spcAft>
                <a:spcPts val="0"/>
              </a:spcAft>
              <a:buClr>
                <a:srgbClr val="000000"/>
              </a:buClr>
              <a:buSzPts val="1400"/>
              <a:buFont typeface="Arial"/>
              <a:buNone/>
            </a:pPr>
            <a:r>
              <a:rPr lang="es-AR" sz="1400" b="0" i="0" u="none" strike="noStrike" cap="none">
                <a:solidFill>
                  <a:schemeClr val="dk1"/>
                </a:solidFill>
                <a:latin typeface="Arial"/>
                <a:ea typeface="Arial"/>
                <a:cs typeface="Arial"/>
                <a:sym typeface="Arial"/>
              </a:rPr>
              <a:t>A EMULSÃO FOTOGRÁFICA COMO DISCURSO................................................... 4</a:t>
            </a:r>
            <a:endParaRPr sz="1400" b="0" i="0" u="none" strike="noStrike" cap="none">
              <a:solidFill>
                <a:schemeClr val="dk1"/>
              </a:solidFill>
              <a:latin typeface="Arial"/>
              <a:ea typeface="Arial"/>
              <a:cs typeface="Arial"/>
              <a:sym typeface="Arial"/>
            </a:endParaRPr>
          </a:p>
          <a:p>
            <a:pPr marL="0" marR="0" lvl="0" indent="0" algn="just" rtl="0">
              <a:lnSpc>
                <a:spcPct val="150000"/>
              </a:lnSpc>
              <a:spcBef>
                <a:spcPts val="1200"/>
              </a:spcBef>
              <a:spcAft>
                <a:spcPts val="0"/>
              </a:spcAft>
              <a:buClr>
                <a:srgbClr val="000000"/>
              </a:buClr>
              <a:buSzPts val="1400"/>
              <a:buFont typeface="Arial"/>
              <a:buNone/>
            </a:pPr>
            <a:r>
              <a:rPr lang="es-AR" sz="1400" b="0" i="0" u="none" strike="noStrike" cap="none">
                <a:solidFill>
                  <a:schemeClr val="dk1"/>
                </a:solidFill>
                <a:latin typeface="Arial"/>
                <a:ea typeface="Arial"/>
                <a:cs typeface="Arial"/>
                <a:sym typeface="Arial"/>
              </a:rPr>
              <a:t>UMA EVOCAÇÃO.................................................................................................... </a:t>
            </a:r>
            <a:r>
              <a:rPr lang="es-AR">
                <a:solidFill>
                  <a:schemeClr val="dk1"/>
                </a:solidFill>
              </a:rPr>
              <a:t>10</a:t>
            </a:r>
            <a:endParaRPr sz="1400" b="0" i="0" u="none" strike="noStrike" cap="none">
              <a:solidFill>
                <a:schemeClr val="dk1"/>
              </a:solidFill>
              <a:latin typeface="Arial"/>
              <a:ea typeface="Arial"/>
              <a:cs typeface="Arial"/>
              <a:sym typeface="Arial"/>
            </a:endParaRPr>
          </a:p>
          <a:p>
            <a:pPr marL="0" marR="0" lvl="0" indent="0" algn="just" rtl="0">
              <a:lnSpc>
                <a:spcPct val="150000"/>
              </a:lnSpc>
              <a:spcBef>
                <a:spcPts val="1200"/>
              </a:spcBef>
              <a:spcAft>
                <a:spcPts val="0"/>
              </a:spcAft>
              <a:buClr>
                <a:srgbClr val="000000"/>
              </a:buClr>
              <a:buSzPts val="1400"/>
              <a:buFont typeface="Arial"/>
              <a:buNone/>
            </a:pPr>
            <a:r>
              <a:rPr lang="es-AR" sz="1400" b="0" i="0" u="none" strike="noStrike" cap="none">
                <a:solidFill>
                  <a:schemeClr val="dk1"/>
                </a:solidFill>
                <a:latin typeface="Arial"/>
                <a:ea typeface="Arial"/>
                <a:cs typeface="Arial"/>
                <a:sym typeface="Arial"/>
              </a:rPr>
              <a:t>MARGEM E MEMORIA............................................................................................ 1</a:t>
            </a:r>
            <a:r>
              <a:rPr lang="es-AR">
                <a:solidFill>
                  <a:schemeClr val="dk1"/>
                </a:solidFill>
              </a:rPr>
              <a:t>4</a:t>
            </a:r>
            <a:endParaRPr sz="1400" b="0" i="0" u="none" strike="noStrike" cap="none">
              <a:solidFill>
                <a:schemeClr val="dk1"/>
              </a:solidFill>
              <a:latin typeface="Arial"/>
              <a:ea typeface="Arial"/>
              <a:cs typeface="Arial"/>
              <a:sym typeface="Arial"/>
            </a:endParaRPr>
          </a:p>
          <a:p>
            <a:pPr marL="0" marR="0" lvl="0" indent="0" algn="just" rtl="0">
              <a:lnSpc>
                <a:spcPct val="150000"/>
              </a:lnSpc>
              <a:spcBef>
                <a:spcPts val="1200"/>
              </a:spcBef>
              <a:spcAft>
                <a:spcPts val="0"/>
              </a:spcAft>
              <a:buClr>
                <a:srgbClr val="000000"/>
              </a:buClr>
              <a:buSzPts val="1400"/>
              <a:buFont typeface="Arial"/>
              <a:buNone/>
            </a:pPr>
            <a:r>
              <a:rPr lang="es-AR" sz="1400" b="0" i="0" u="none" strike="noStrike" cap="none">
                <a:solidFill>
                  <a:schemeClr val="dk1"/>
                </a:solidFill>
                <a:latin typeface="Arial"/>
                <a:ea typeface="Arial"/>
                <a:cs typeface="Arial"/>
                <a:sym typeface="Arial"/>
              </a:rPr>
              <a:t>O DIABO CRIOLLO.................................................................................................. 1</a:t>
            </a:r>
            <a:r>
              <a:rPr lang="es-AR">
                <a:solidFill>
                  <a:schemeClr val="dk1"/>
                </a:solidFill>
              </a:rPr>
              <a:t>9</a:t>
            </a:r>
            <a:endParaRPr sz="1400" b="0" i="0" u="none" strike="noStrike" cap="none">
              <a:solidFill>
                <a:schemeClr val="dk1"/>
              </a:solidFill>
              <a:latin typeface="Arial"/>
              <a:ea typeface="Arial"/>
              <a:cs typeface="Arial"/>
              <a:sym typeface="Arial"/>
            </a:endParaRPr>
          </a:p>
          <a:p>
            <a:pPr marL="0" marR="0" lvl="0" indent="0" algn="just" rtl="0">
              <a:lnSpc>
                <a:spcPct val="150000"/>
              </a:lnSpc>
              <a:spcBef>
                <a:spcPts val="1200"/>
              </a:spcBef>
              <a:spcAft>
                <a:spcPts val="0"/>
              </a:spcAft>
              <a:buClr>
                <a:srgbClr val="000000"/>
              </a:buClr>
              <a:buSzPts val="1400"/>
              <a:buFont typeface="Arial"/>
              <a:buNone/>
            </a:pPr>
            <a:r>
              <a:rPr lang="es-AR" sz="1400" b="0" i="0" u="none" strike="noStrike" cap="none">
                <a:solidFill>
                  <a:schemeClr val="dk1"/>
                </a:solidFill>
                <a:latin typeface="Arial"/>
                <a:ea typeface="Arial"/>
                <a:cs typeface="Arial"/>
                <a:sym typeface="Arial"/>
              </a:rPr>
              <a:t>ATELIER E ACADEMIA............................................................................................ </a:t>
            </a:r>
            <a:r>
              <a:rPr lang="es-AR">
                <a:solidFill>
                  <a:schemeClr val="dk1"/>
                </a:solidFill>
              </a:rPr>
              <a:t>24</a:t>
            </a:r>
            <a:endParaRPr>
              <a:solidFill>
                <a:schemeClr val="dk1"/>
              </a:solidFill>
            </a:endParaRPr>
          </a:p>
          <a:p>
            <a:pPr marL="0" marR="0" lvl="0" indent="0" algn="just" rtl="0">
              <a:lnSpc>
                <a:spcPct val="150000"/>
              </a:lnSpc>
              <a:spcBef>
                <a:spcPts val="1200"/>
              </a:spcBef>
              <a:spcAft>
                <a:spcPts val="0"/>
              </a:spcAft>
              <a:buClr>
                <a:srgbClr val="000000"/>
              </a:buClr>
              <a:buSzPts val="1400"/>
              <a:buFont typeface="Arial"/>
              <a:buNone/>
            </a:pPr>
            <a:r>
              <a:rPr lang="es-AR">
                <a:solidFill>
                  <a:schemeClr val="dk1"/>
                </a:solidFill>
              </a:rPr>
              <a:t>EL SIGNIFICANTE………………………………………………………………………...29</a:t>
            </a:r>
            <a:endParaRPr>
              <a:solidFill>
                <a:schemeClr val="dk1"/>
              </a:solidFill>
            </a:endParaRPr>
          </a:p>
          <a:p>
            <a:pPr marL="0" marR="0" lvl="0" indent="0" algn="just" rtl="0">
              <a:lnSpc>
                <a:spcPct val="150000"/>
              </a:lnSpc>
              <a:spcBef>
                <a:spcPts val="1200"/>
              </a:spcBef>
              <a:spcAft>
                <a:spcPts val="0"/>
              </a:spcAft>
              <a:buClr>
                <a:srgbClr val="000000"/>
              </a:buClr>
              <a:buSzPts val="1400"/>
              <a:buFont typeface="Arial"/>
              <a:buNone/>
            </a:pPr>
            <a:r>
              <a:rPr lang="es-AR" sz="1400" b="0" i="0" u="none" strike="noStrike" cap="none">
                <a:solidFill>
                  <a:schemeClr val="dk1"/>
                </a:solidFill>
                <a:latin typeface="Arial"/>
                <a:ea typeface="Arial"/>
                <a:cs typeface="Arial"/>
                <a:sym typeface="Arial"/>
              </a:rPr>
              <a:t>FABIO CRISANTI..................................................................................................... </a:t>
            </a:r>
            <a:r>
              <a:rPr lang="es-AR">
                <a:solidFill>
                  <a:schemeClr val="dk1"/>
                </a:solidFill>
              </a:rPr>
              <a:t>31</a:t>
            </a:r>
            <a:endParaRPr sz="1400" b="0" i="0" u="none" strike="noStrike" cap="none">
              <a:solidFill>
                <a:schemeClr val="dk1"/>
              </a:solidFill>
              <a:latin typeface="Arial"/>
              <a:ea typeface="Arial"/>
              <a:cs typeface="Arial"/>
              <a:sym typeface="Arial"/>
            </a:endParaRPr>
          </a:p>
          <a:p>
            <a:pPr marL="0" lvl="0" indent="0" algn="l" rtl="0">
              <a:lnSpc>
                <a:spcPct val="150000"/>
              </a:lnSpc>
              <a:spcBef>
                <a:spcPts val="1200"/>
              </a:spcBef>
              <a:spcAft>
                <a:spcPts val="0"/>
              </a:spcAft>
              <a:buClr>
                <a:schemeClr val="dk1"/>
              </a:buClr>
              <a:buSzPts val="1400"/>
              <a:buFont typeface="Arial"/>
              <a:buNone/>
            </a:pPr>
            <a:r>
              <a:rPr lang="es-AR">
                <a:solidFill>
                  <a:schemeClr val="dk1"/>
                </a:solidFill>
              </a:rPr>
              <a:t>ESPECIFICAÇÕES TÉCNICAS DO LIVRO............................................................. 34</a:t>
            </a:r>
            <a:endParaRPr>
              <a:solidFill>
                <a:schemeClr val="dk1"/>
              </a:solidFill>
            </a:endParaRPr>
          </a:p>
          <a:p>
            <a:pPr marL="0" marR="0" lvl="0" indent="0" algn="l" rtl="0">
              <a:lnSpc>
                <a:spcPct val="150000"/>
              </a:lnSpc>
              <a:spcBef>
                <a:spcPts val="1200"/>
              </a:spcBef>
              <a:spcAft>
                <a:spcPts val="0"/>
              </a:spcAft>
              <a:buClr>
                <a:srgbClr val="000000"/>
              </a:buClr>
              <a:buSzPts val="1200"/>
              <a:buFont typeface="Arial"/>
              <a:buNone/>
            </a:pPr>
            <a:r>
              <a:rPr lang="es-AR" sz="1200" b="1" i="0" u="none" strike="noStrike" cap="none">
                <a:solidFill>
                  <a:schemeClr val="dk1"/>
                </a:solidFill>
                <a:latin typeface="Arial"/>
                <a:ea typeface="Arial"/>
                <a:cs typeface="Arial"/>
                <a:sym typeface="Arial"/>
              </a:rPr>
              <a:t>Nota: Os textos originais que fazem parte da obra “Emulsões” foram produzidos em espanhol, as traduções aqui oferecidas são provisórias para os efeitos da apresentação das informações complementares solicitadas</a:t>
            </a:r>
            <a:r>
              <a:rPr lang="es-AR" sz="1200" b="1">
                <a:solidFill>
                  <a:schemeClr val="dk1"/>
                </a:solidFill>
              </a:rPr>
              <a:t>.</a:t>
            </a:r>
            <a:endParaRPr sz="1200" b="1">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321ffe0e2fe_0_9"/>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125" name="Google Shape;125;g321ffe0e2fe_0_9"/>
          <p:cNvSpPr/>
          <p:nvPr/>
        </p:nvSpPr>
        <p:spPr>
          <a:xfrm>
            <a:off x="-5" y="0"/>
            <a:ext cx="1008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126" name="Google Shape;126;g321ffe0e2fe_0_9"/>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5</a:t>
            </a:fld>
            <a:endParaRPr/>
          </a:p>
        </p:txBody>
      </p:sp>
      <p:sp>
        <p:nvSpPr>
          <p:cNvPr id="127" name="Google Shape;127;g321ffe0e2fe_0_9"/>
          <p:cNvSpPr/>
          <p:nvPr/>
        </p:nvSpPr>
        <p:spPr>
          <a:xfrm>
            <a:off x="-1447649" y="0"/>
            <a:ext cx="64959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128" name="Google Shape;128;g321ffe0e2fe_0_9"/>
          <p:cNvSpPr txBox="1"/>
          <p:nvPr/>
        </p:nvSpPr>
        <p:spPr>
          <a:xfrm>
            <a:off x="711900" y="864550"/>
            <a:ext cx="3624300" cy="861900"/>
          </a:xfrm>
          <a:prstGeom prst="rect">
            <a:avLst/>
          </a:prstGeom>
          <a:noFill/>
          <a:ln>
            <a:noFill/>
          </a:ln>
          <a:effectLst>
            <a:outerShdw blurRad="28575" dist="19050" dir="2100000" algn="bl" rotWithShape="0">
              <a:srgbClr val="000000">
                <a:alpha val="45000"/>
              </a:srgbClr>
            </a:outerShdw>
          </a:effectLst>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s-AR" sz="2200" b="0" i="0" u="none" strike="noStrike" cap="none">
                <a:solidFill>
                  <a:schemeClr val="dk1"/>
                </a:solidFill>
                <a:latin typeface="Baumans"/>
                <a:ea typeface="Baumans"/>
                <a:cs typeface="Baumans"/>
                <a:sym typeface="Baumans"/>
              </a:rPr>
              <a:t>1 - A emulsão fotográfica como discurso</a:t>
            </a:r>
            <a:endParaRPr sz="2200" b="0" i="0" u="none" strike="noStrike" cap="none">
              <a:solidFill>
                <a:srgbClr val="000000"/>
              </a:solidFill>
              <a:latin typeface="Arial"/>
              <a:ea typeface="Arial"/>
              <a:cs typeface="Arial"/>
              <a:sym typeface="Arial"/>
            </a:endParaRPr>
          </a:p>
        </p:txBody>
      </p:sp>
      <p:sp>
        <p:nvSpPr>
          <p:cNvPr id="129" name="Google Shape;129;g321ffe0e2fe_0_9"/>
          <p:cNvSpPr txBox="1"/>
          <p:nvPr/>
        </p:nvSpPr>
        <p:spPr>
          <a:xfrm>
            <a:off x="8038400" y="3338400"/>
            <a:ext cx="1500900" cy="5232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s-AR" sz="1400" b="0" i="1" u="none" strike="noStrike" cap="none">
                <a:solidFill>
                  <a:srgbClr val="000000"/>
                </a:solidFill>
                <a:latin typeface="Calibri"/>
                <a:ea typeface="Calibri"/>
                <a:cs typeface="Calibri"/>
                <a:sym typeface="Calibri"/>
              </a:rPr>
              <a:t>“El azar es digno</a:t>
            </a:r>
            <a:endParaRPr sz="1400" b="0" i="0"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800"/>
              <a:buFont typeface="Arial"/>
              <a:buNone/>
            </a:pPr>
            <a:r>
              <a:rPr lang="es-AR" sz="1400" b="0" i="1" u="none" strike="noStrike" cap="none">
                <a:solidFill>
                  <a:srgbClr val="000000"/>
                </a:solidFill>
                <a:latin typeface="Calibri"/>
                <a:ea typeface="Calibri"/>
                <a:cs typeface="Calibri"/>
                <a:sym typeface="Calibri"/>
              </a:rPr>
              <a:t>de confianza”</a:t>
            </a:r>
            <a:endParaRPr sz="1400" b="0" i="0" u="none" strike="noStrike" cap="none">
              <a:solidFill>
                <a:srgbClr val="000000"/>
              </a:solidFill>
              <a:latin typeface="Calibri"/>
              <a:ea typeface="Calibri"/>
              <a:cs typeface="Calibri"/>
              <a:sym typeface="Calibri"/>
            </a:endParaRPr>
          </a:p>
        </p:txBody>
      </p:sp>
      <p:sp>
        <p:nvSpPr>
          <p:cNvPr id="130" name="Google Shape;130;g321ffe0e2fe_0_9"/>
          <p:cNvSpPr/>
          <p:nvPr/>
        </p:nvSpPr>
        <p:spPr>
          <a:xfrm>
            <a:off x="6616700" y="1663700"/>
            <a:ext cx="931800" cy="6222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2d6d8788000_0_0"/>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cxnSp>
        <p:nvCxnSpPr>
          <p:cNvPr id="137" name="Google Shape;137;g2d6d8788000_0_0"/>
          <p:cNvCxnSpPr/>
          <p:nvPr/>
        </p:nvCxnSpPr>
        <p:spPr>
          <a:xfrm rot="5400000">
            <a:off x="1440004" y="3600000"/>
            <a:ext cx="7200000" cy="0"/>
          </a:xfrm>
          <a:prstGeom prst="straightConnector1">
            <a:avLst/>
          </a:prstGeom>
          <a:noFill/>
          <a:ln w="9525" cap="flat" cmpd="sng">
            <a:solidFill>
              <a:srgbClr val="F2F2F2"/>
            </a:solidFill>
            <a:prstDash val="solid"/>
            <a:round/>
            <a:headEnd type="none" w="sm" len="sm"/>
            <a:tailEnd type="none" w="sm" len="sm"/>
          </a:ln>
        </p:spPr>
      </p:cxnSp>
      <p:cxnSp>
        <p:nvCxnSpPr>
          <p:cNvPr id="138" name="Google Shape;138;g2d6d8788000_0_0"/>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139" name="Google Shape;139;g2d6d8788000_0_0"/>
          <p:cNvSpPr txBox="1"/>
          <p:nvPr/>
        </p:nvSpPr>
        <p:spPr>
          <a:xfrm>
            <a:off x="540000" y="561900"/>
            <a:ext cx="4053000" cy="6078300"/>
          </a:xfrm>
          <a:prstGeom prst="rect">
            <a:avLst/>
          </a:prstGeom>
          <a:noFill/>
          <a:ln>
            <a:noFill/>
          </a:ln>
        </p:spPr>
        <p:txBody>
          <a:bodyPr spcFirstLastPara="1" wrap="square" lIns="76125" tIns="76125" rIns="76125" bIns="76125" anchor="t" anchorCtr="0">
            <a:noAutofit/>
          </a:bodyPr>
          <a:lstStyle/>
          <a:p>
            <a:pPr marL="0" marR="0" lvl="0" indent="0" algn="r" rtl="0">
              <a:lnSpc>
                <a:spcPct val="100000"/>
              </a:lnSpc>
              <a:spcBef>
                <a:spcPts val="1200"/>
              </a:spcBef>
              <a:spcAft>
                <a:spcPts val="0"/>
              </a:spcAft>
              <a:buClr>
                <a:schemeClr val="dk1"/>
              </a:buClr>
              <a:buSzPts val="1100"/>
              <a:buFont typeface="Arial"/>
              <a:buNone/>
            </a:pPr>
            <a:r>
              <a:rPr lang="es-AR" sz="1000" b="0" i="0" u="none" strike="noStrike" cap="none">
                <a:solidFill>
                  <a:srgbClr val="000000"/>
                </a:solidFill>
                <a:latin typeface="Calibri"/>
                <a:ea typeface="Calibri"/>
                <a:cs typeface="Calibri"/>
                <a:sym typeface="Calibri"/>
              </a:rPr>
              <a:t>Além de sua dimensão artística, a fotografia tem funcionado eficientemente como uma interface na concepção da realidade. Sua eficiência singular residiu no fato de que sempre manteve, com razão, um halo de autenticidade e fidelidade em relação a outras técnicas de representação.</a:t>
            </a:r>
            <a:endParaRPr sz="1000" b="0" i="0" u="none" strike="noStrike" cap="none">
              <a:solidFill>
                <a:srgbClr val="000000"/>
              </a:solidFill>
              <a:latin typeface="Calibri"/>
              <a:ea typeface="Calibri"/>
              <a:cs typeface="Calibri"/>
              <a:sym typeface="Calibri"/>
            </a:endParaRPr>
          </a:p>
          <a:p>
            <a:pPr marL="0" marR="0" lvl="0" indent="0" algn="r" rtl="0">
              <a:lnSpc>
                <a:spcPct val="100000"/>
              </a:lnSpc>
              <a:spcBef>
                <a:spcPts val="1200"/>
              </a:spcBef>
              <a:spcAft>
                <a:spcPts val="0"/>
              </a:spcAft>
              <a:buClr>
                <a:schemeClr val="dk1"/>
              </a:buClr>
              <a:buSzPts val="1100"/>
              <a:buFont typeface="Arial"/>
              <a:buNone/>
            </a:pPr>
            <a:r>
              <a:rPr lang="es-AR" sz="1000" b="0" i="0" u="none" strike="noStrike" cap="none">
                <a:solidFill>
                  <a:srgbClr val="000000"/>
                </a:solidFill>
                <a:latin typeface="Calibri"/>
                <a:ea typeface="Calibri"/>
                <a:cs typeface="Calibri"/>
                <a:sym typeface="Calibri"/>
              </a:rPr>
              <a:t>De fato, ainda hoje, em nosso imaginário, a técnica fotográfica, ou melhor dizendo, as imagens produzidas através de uma câmera escura, conservam quase intacta sua reputação de veracidade.</a:t>
            </a:r>
            <a:br>
              <a:rPr lang="es-AR" sz="1000" b="0" i="0" u="none" strike="noStrike" cap="none">
                <a:solidFill>
                  <a:srgbClr val="000000"/>
                </a:solidFill>
                <a:latin typeface="Calibri"/>
                <a:ea typeface="Calibri"/>
                <a:cs typeface="Calibri"/>
                <a:sym typeface="Calibri"/>
              </a:rPr>
            </a:br>
            <a:r>
              <a:rPr lang="es-AR" sz="1000" b="0" i="0" u="none" strike="noStrike" cap="none">
                <a:solidFill>
                  <a:srgbClr val="000000"/>
                </a:solidFill>
                <a:latin typeface="Calibri"/>
                <a:ea typeface="Calibri"/>
                <a:cs typeface="Calibri"/>
                <a:sym typeface="Calibri"/>
              </a:rPr>
              <a:t>Paradoxalmente, sob a aparência de fidelidade de seu poder de reprodução, subsiste irrefutável sua surpreendente capacidade ficcional, de natureza menos evidente, mas por isso mesmo, tanto mais penetrante. Subsistem também, veremos adiante, as simbolizações contidas em um personagem da mitologia pampeana conhecido como O Diabo Criollo.</a:t>
            </a:r>
            <a:endParaRPr sz="1000" b="0" i="0" u="none" strike="noStrike" cap="none">
              <a:solidFill>
                <a:srgbClr val="000000"/>
              </a:solidFill>
              <a:latin typeface="Calibri"/>
              <a:ea typeface="Calibri"/>
              <a:cs typeface="Calibri"/>
              <a:sym typeface="Calibri"/>
            </a:endParaRPr>
          </a:p>
          <a:p>
            <a:pPr marL="0" marR="0" lvl="0" indent="0" algn="r" rtl="0">
              <a:lnSpc>
                <a:spcPct val="100000"/>
              </a:lnSpc>
              <a:spcBef>
                <a:spcPts val="1200"/>
              </a:spcBef>
              <a:spcAft>
                <a:spcPts val="0"/>
              </a:spcAft>
              <a:buClr>
                <a:schemeClr val="dk1"/>
              </a:buClr>
              <a:buSzPts val="1100"/>
              <a:buFont typeface="Arial"/>
              <a:buNone/>
            </a:pPr>
            <a:r>
              <a:rPr lang="es-AR" sz="1000" b="0" i="0" u="none" strike="noStrike" cap="none">
                <a:solidFill>
                  <a:srgbClr val="000000"/>
                </a:solidFill>
                <a:latin typeface="Calibri"/>
                <a:ea typeface="Calibri"/>
                <a:cs typeface="Calibri"/>
                <a:sym typeface="Calibri"/>
              </a:rPr>
              <a:t>Em meu trabalho, a existência dessas capacidades subjacentes da fotografia é revelada sob múltiplos ângulos ao mesmo tempo. Ataco sua pretensão de disciplina por todos os seus flancos. Não só a ataco, mas tento fazê-la implodir, para assim liberar todo o seu potencial metafísico e ontológico.</a:t>
            </a:r>
            <a:endParaRPr sz="1000" b="0" i="0" u="none" strike="noStrike" cap="none">
              <a:solidFill>
                <a:srgbClr val="000000"/>
              </a:solidFill>
              <a:latin typeface="Calibri"/>
              <a:ea typeface="Calibri"/>
              <a:cs typeface="Calibri"/>
              <a:sym typeface="Calibri"/>
            </a:endParaRPr>
          </a:p>
          <a:p>
            <a:pPr marL="0" marR="0" lvl="0" indent="0" algn="r" rtl="0">
              <a:lnSpc>
                <a:spcPct val="100000"/>
              </a:lnSpc>
              <a:spcBef>
                <a:spcPts val="1200"/>
              </a:spcBef>
              <a:spcAft>
                <a:spcPts val="0"/>
              </a:spcAft>
              <a:buClr>
                <a:schemeClr val="dk1"/>
              </a:buClr>
              <a:buSzPts val="1100"/>
              <a:buFont typeface="Arial"/>
              <a:buNone/>
            </a:pPr>
            <a:r>
              <a:rPr lang="es-AR" sz="1000" b="0" i="0" u="none" strike="noStrike" cap="none">
                <a:solidFill>
                  <a:srgbClr val="000000"/>
                </a:solidFill>
                <a:latin typeface="Calibri"/>
                <a:ea typeface="Calibri"/>
                <a:cs typeface="Calibri"/>
                <a:sym typeface="Calibri"/>
              </a:rPr>
              <a:t>A virulência dos processos desencadeados na emulsão fotográfica exposta aos elementos durante longos períodos de tempo, se vincula rigorosamente à linguagem formal da disciplina e à linguagem que despliego de dentro, através dos objetos e cenas que fotografo. Isso converte minha obra em um experimento, diria um experimento cubista em termos conceituais.</a:t>
            </a:r>
            <a:endParaRPr sz="1000" b="0" i="0" u="none" strike="noStrike" cap="none">
              <a:solidFill>
                <a:srgbClr val="000000"/>
              </a:solidFill>
              <a:latin typeface="Calibri"/>
              <a:ea typeface="Calibri"/>
              <a:cs typeface="Calibri"/>
              <a:sym typeface="Calibri"/>
            </a:endParaRPr>
          </a:p>
          <a:p>
            <a:pPr marL="0" marR="0" lvl="0" indent="0" algn="r" rtl="0">
              <a:lnSpc>
                <a:spcPct val="100000"/>
              </a:lnSpc>
              <a:spcBef>
                <a:spcPts val="1200"/>
              </a:spcBef>
              <a:spcAft>
                <a:spcPts val="0"/>
              </a:spcAft>
              <a:buClr>
                <a:schemeClr val="dk1"/>
              </a:buClr>
              <a:buSzPts val="1100"/>
              <a:buFont typeface="Arial"/>
              <a:buNone/>
            </a:pPr>
            <a:r>
              <a:rPr lang="es-AR" sz="1000" b="0" i="0" u="none" strike="noStrike" cap="none">
                <a:solidFill>
                  <a:srgbClr val="000000"/>
                </a:solidFill>
                <a:latin typeface="Calibri"/>
                <a:ea typeface="Calibri"/>
                <a:cs typeface="Calibri"/>
                <a:sym typeface="Calibri"/>
              </a:rPr>
              <a:t>Mas ao mesmo tempo, nesta série, mostro os resultados de ensaios de laboratório com as mesmas emulsões aplicadas a outras superfícies. Assim, de outro ângulo, se dissipa seu halo de fidelidade. Em outras obras, mostro o resultado de intervenções com pigmentos pictóricos, para estabelecer um diálogo entre estes e os pigmentos residuais dos químicos de revelação fotográfica, os quais, assim como os sais de prata da emulsão, oferecem uma paleta de cores completamente distinta.</a:t>
            </a:r>
            <a:endParaRPr sz="1000" b="0" i="0" u="none" strike="noStrike" cap="none">
              <a:solidFill>
                <a:srgbClr val="000000"/>
              </a:solidFill>
              <a:latin typeface="Calibri"/>
              <a:ea typeface="Calibri"/>
              <a:cs typeface="Calibri"/>
              <a:sym typeface="Calibri"/>
            </a:endParaRPr>
          </a:p>
          <a:p>
            <a:pPr marL="0" marR="0" lvl="0" indent="0" algn="r" rtl="0">
              <a:lnSpc>
                <a:spcPct val="100000"/>
              </a:lnSpc>
              <a:spcBef>
                <a:spcPts val="1200"/>
              </a:spcBef>
              <a:spcAft>
                <a:spcPts val="0"/>
              </a:spcAft>
              <a:buClr>
                <a:schemeClr val="dk1"/>
              </a:buClr>
              <a:buSzPts val="1100"/>
              <a:buFont typeface="Arial"/>
              <a:buNone/>
            </a:pPr>
            <a:r>
              <a:rPr lang="es-AR" sz="1000" b="0" i="0" u="none" strike="noStrike" cap="none">
                <a:solidFill>
                  <a:schemeClr val="dk1"/>
                </a:solidFill>
                <a:latin typeface="Calibri"/>
                <a:ea typeface="Calibri"/>
                <a:cs typeface="Calibri"/>
                <a:sym typeface="Calibri"/>
              </a:rPr>
              <a:t>O que proponho é quase uma exigência: a de saltar de um plano discursivo para outro; dos acontecimentos químicos na emulsão fotográfica aos experimentos pictóricos a partir e dentro deles, e às </a:t>
            </a:r>
            <a:endParaRPr sz="1000" b="0" i="0" u="none" strike="noStrike" cap="none">
              <a:solidFill>
                <a:srgbClr val="000000"/>
              </a:solidFill>
              <a:latin typeface="Calibri"/>
              <a:ea typeface="Calibri"/>
              <a:cs typeface="Calibri"/>
              <a:sym typeface="Calibri"/>
            </a:endParaRPr>
          </a:p>
          <a:p>
            <a:pPr marL="0" marR="0" lvl="0" indent="0" algn="r" rtl="0">
              <a:lnSpc>
                <a:spcPct val="100000"/>
              </a:lnSpc>
              <a:spcBef>
                <a:spcPts val="1200"/>
              </a:spcBef>
              <a:spcAft>
                <a:spcPts val="0"/>
              </a:spcAft>
              <a:buClr>
                <a:schemeClr val="dk1"/>
              </a:buClr>
              <a:buSzPts val="900"/>
              <a:buFont typeface="Arial"/>
              <a:buNone/>
            </a:pPr>
            <a:endParaRPr sz="1000" b="0" i="0" u="none" strike="noStrike" cap="none">
              <a:solidFill>
                <a:srgbClr val="000000"/>
              </a:solidFill>
              <a:latin typeface="Calibri"/>
              <a:ea typeface="Calibri"/>
              <a:cs typeface="Calibri"/>
              <a:sym typeface="Calibri"/>
            </a:endParaRPr>
          </a:p>
        </p:txBody>
      </p:sp>
      <p:sp>
        <p:nvSpPr>
          <p:cNvPr id="140" name="Google Shape;140;g2d6d8788000_0_0"/>
          <p:cNvSpPr txBox="1"/>
          <p:nvPr/>
        </p:nvSpPr>
        <p:spPr>
          <a:xfrm>
            <a:off x="5487000" y="562375"/>
            <a:ext cx="4053000" cy="5925600"/>
          </a:xfrm>
          <a:prstGeom prst="rect">
            <a:avLst/>
          </a:prstGeom>
          <a:noFill/>
          <a:ln>
            <a:noFill/>
          </a:ln>
        </p:spPr>
        <p:txBody>
          <a:bodyPr spcFirstLastPara="1" wrap="square" lIns="76125" tIns="76125" rIns="76125" bIns="76125" anchor="t" anchorCtr="0">
            <a:noAutofit/>
          </a:bodyPr>
          <a:lstStyle/>
          <a:p>
            <a:pPr marL="0" marR="0" lvl="0" indent="0" algn="l" rtl="0">
              <a:lnSpc>
                <a:spcPct val="100000"/>
              </a:lnSpc>
              <a:spcBef>
                <a:spcPts val="1200"/>
              </a:spcBef>
              <a:spcAft>
                <a:spcPts val="0"/>
              </a:spcAft>
              <a:buClr>
                <a:schemeClr val="dk1"/>
              </a:buClr>
              <a:buSzPts val="1100"/>
              <a:buFont typeface="Arial"/>
              <a:buNone/>
            </a:pPr>
            <a:r>
              <a:rPr lang="es-AR" sz="1000" b="0" i="0" u="none" strike="noStrike" cap="none">
                <a:solidFill>
                  <a:schemeClr val="dk1"/>
                </a:solidFill>
                <a:latin typeface="Calibri"/>
                <a:ea typeface="Calibri"/>
                <a:cs typeface="Calibri"/>
                <a:sym typeface="Calibri"/>
              </a:rPr>
              <a:t>aplicações do gesto pictórico da emulsão sensível e os químicos de revelação sobre superfícies de diferentes texturas.</a:t>
            </a:r>
            <a:br>
              <a:rPr lang="es-AR" sz="1000" b="0" i="0" u="none" strike="noStrike" cap="none">
                <a:solidFill>
                  <a:schemeClr val="dk1"/>
                </a:solidFill>
                <a:latin typeface="Calibri"/>
                <a:ea typeface="Calibri"/>
                <a:cs typeface="Calibri"/>
                <a:sym typeface="Calibri"/>
              </a:rPr>
            </a:br>
            <a:r>
              <a:rPr lang="es-AR" sz="1000" b="0" i="0" u="none" strike="noStrike" cap="none">
                <a:solidFill>
                  <a:schemeClr val="dk1"/>
                </a:solidFill>
                <a:latin typeface="Calibri"/>
                <a:ea typeface="Calibri"/>
                <a:cs typeface="Calibri"/>
                <a:sym typeface="Calibri"/>
              </a:rPr>
              <a:t>Às vezes, essas camadas de discurso se encontram e se produzem em uma mesma imagem; outras vezes, devem ser reunidas em uma mesma ideia que se constrói por meio de várias.</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Clr>
                <a:schemeClr val="dk1"/>
              </a:buClr>
              <a:buSzPts val="1100"/>
              <a:buFont typeface="Arial"/>
              <a:buNone/>
            </a:pPr>
            <a:r>
              <a:rPr lang="es-AR" sz="1000" b="0" i="0" u="none" strike="noStrike" cap="none">
                <a:solidFill>
                  <a:schemeClr val="dk1"/>
                </a:solidFill>
                <a:latin typeface="Calibri"/>
                <a:ea typeface="Calibri"/>
                <a:cs typeface="Calibri"/>
                <a:sym typeface="Calibri"/>
              </a:rPr>
              <a:t>A fotografia de família percorre toda a proposta. Em alguns trechos, de ordem gestual ou plástica, emergem de dentro das obras para depois mergulharem e ficarem no ar como evocações ou como aromas. Depois, tomam decisivamente a direção da narrativa para nos levar a cenas de intimidade e resgatar sua sintaxe prosaica, revelando suas outras especificidades.</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Clr>
                <a:schemeClr val="dk1"/>
              </a:buClr>
              <a:buSzPts val="1100"/>
              <a:buFont typeface="Arial"/>
              <a:buNone/>
            </a:pPr>
            <a:r>
              <a:rPr lang="es-AR" sz="1000" b="0" i="0" u="none" strike="noStrike" cap="none">
                <a:solidFill>
                  <a:schemeClr val="dk1"/>
                </a:solidFill>
                <a:latin typeface="Calibri"/>
                <a:ea typeface="Calibri"/>
                <a:cs typeface="Calibri"/>
                <a:sym typeface="Calibri"/>
              </a:rPr>
              <a:t>Em duas cópias de papel que estiveram uma sobre a outra e expostas à umidade por anos, parte de uma imagem é transferida para o verso da seguinte. O percurso que essas duas imagens expressam evoca todo o dramatismo da técnica fotográfica em si mesma.</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Clr>
                <a:schemeClr val="dk1"/>
              </a:buClr>
              <a:buSzPts val="1100"/>
              <a:buFont typeface="Arial"/>
              <a:buNone/>
            </a:pPr>
            <a:r>
              <a:rPr lang="es-AR" sz="1000" b="0" i="0" u="none" strike="noStrike" cap="none">
                <a:solidFill>
                  <a:schemeClr val="dk1"/>
                </a:solidFill>
                <a:latin typeface="Calibri"/>
                <a:ea typeface="Calibri"/>
                <a:cs typeface="Calibri"/>
                <a:sym typeface="Calibri"/>
              </a:rPr>
              <a:t>A ideia de matéria pura intervindo eficazmente na narrativa de uma obra literária parece, a princípio, impossível. Porque a linguagem da escrita é linear e não se escreve gestualmente; está construída com códigos e caracteres. É imune, então, ao que a matéria desenvolve temporariamente em seus próprios termos.</a:t>
            </a:r>
            <a:br>
              <a:rPr lang="es-AR" sz="1000" b="0" i="0" u="none" strike="noStrike" cap="none">
                <a:solidFill>
                  <a:schemeClr val="dk1"/>
                </a:solidFill>
                <a:latin typeface="Calibri"/>
                <a:ea typeface="Calibri"/>
                <a:cs typeface="Calibri"/>
                <a:sym typeface="Calibri"/>
              </a:rPr>
            </a:br>
            <a:r>
              <a:rPr lang="es-AR" sz="1000" b="0" i="0" u="none" strike="noStrike" cap="none">
                <a:solidFill>
                  <a:schemeClr val="dk1"/>
                </a:solidFill>
                <a:latin typeface="Calibri"/>
                <a:ea typeface="Calibri"/>
                <a:cs typeface="Calibri"/>
                <a:sym typeface="Calibri"/>
              </a:rPr>
              <a:t>E sendo a linguagem da imagem sincrônica e gestual, torna-a aparentemente permeável à da matéria.</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Clr>
                <a:schemeClr val="dk1"/>
              </a:buClr>
              <a:buSzPts val="1100"/>
              <a:buFont typeface="Arial"/>
              <a:buNone/>
            </a:pPr>
            <a:r>
              <a:rPr lang="es-AR" sz="1000" b="0" i="0" u="none" strike="noStrike" cap="none">
                <a:solidFill>
                  <a:schemeClr val="dk1"/>
                </a:solidFill>
                <a:latin typeface="Calibri"/>
                <a:ea typeface="Calibri"/>
                <a:cs typeface="Calibri"/>
                <a:sym typeface="Calibri"/>
              </a:rPr>
              <a:t>Na Grécia Antiga, o que hoje chamamos de "artes plásticas" não eram consideradas artes maiores. Por isso, a mitologia não lhes atribuiu musa inspiradora alguma. É possível então, que os artistas plásticos tenhamos aprendido a extrair inspiração da própria natureza da matéria. Este fato levanta questões políticas e estéticas de inquietantes implicações.</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Clr>
                <a:schemeClr val="dk1"/>
              </a:buClr>
              <a:buSzPts val="1100"/>
              <a:buFont typeface="Arial"/>
              <a:buNone/>
            </a:pPr>
            <a:r>
              <a:rPr lang="es-AR" sz="1000" b="0" i="0" u="none" strike="noStrike" cap="none">
                <a:solidFill>
                  <a:schemeClr val="dk1"/>
                </a:solidFill>
                <a:latin typeface="Calibri"/>
                <a:ea typeface="Calibri"/>
                <a:cs typeface="Calibri"/>
                <a:sym typeface="Calibri"/>
              </a:rPr>
              <a:t>Em "Emulsões", investigo esses e outros assuntos sob a perspectiva da construção material e formal das linguagens de representação e expressão simbólicas.</a:t>
            </a: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Clr>
                <a:schemeClr val="dk1"/>
              </a:buClr>
              <a:buSzPts val="900"/>
              <a:buFont typeface="Arial"/>
              <a:buNone/>
            </a:pPr>
            <a:endParaRPr sz="1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22324c7ea7_0_17"/>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147" name="Google Shape;147;g322324c7ea7_0_17"/>
          <p:cNvSpPr txBox="1">
            <a:spLocks noGrp="1"/>
          </p:cNvSpPr>
          <p:nvPr>
            <p:ph type="sldNum" idx="12"/>
          </p:nvPr>
        </p:nvSpPr>
        <p:spPr>
          <a:xfrm>
            <a:off x="7224007" y="6673334"/>
            <a:ext cx="2352000" cy="383400"/>
          </a:xfrm>
          <a:prstGeom prst="rect">
            <a:avLst/>
          </a:prstGeom>
        </p:spPr>
        <p:txBody>
          <a:bodyPr spcFirstLastPara="1" wrap="square" lIns="98475" tIns="49225" rIns="98475" bIns="49225" anchor="ctr"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s-AR"/>
              <a:t>7</a:t>
            </a:fld>
            <a:endParaRPr/>
          </a:p>
        </p:txBody>
      </p:sp>
      <p:pic>
        <p:nvPicPr>
          <p:cNvPr id="148" name="Google Shape;148;g322324c7ea7_0_17" descr="20240111_092739.jpg"/>
          <p:cNvPicPr preferRelativeResize="0"/>
          <p:nvPr/>
        </p:nvPicPr>
        <p:blipFill rotWithShape="1">
          <a:blip r:embed="rId3">
            <a:alphaModFix/>
          </a:blip>
          <a:srcRect/>
          <a:stretch/>
        </p:blipFill>
        <p:spPr>
          <a:xfrm>
            <a:off x="539750" y="1226814"/>
            <a:ext cx="4052900" cy="5423086"/>
          </a:xfrm>
          <a:prstGeom prst="rect">
            <a:avLst/>
          </a:prstGeom>
          <a:noFill/>
          <a:ln>
            <a:noFill/>
          </a:ln>
          <a:effectLst>
            <a:outerShdw blurRad="57150" dist="28575" dir="2100000" algn="bl" rotWithShape="0">
              <a:srgbClr val="000000">
                <a:alpha val="50000"/>
              </a:srgbClr>
            </a:outerShdw>
          </a:effectLst>
        </p:spPr>
      </p:pic>
      <p:pic>
        <p:nvPicPr>
          <p:cNvPr id="149" name="Google Shape;149;g322324c7ea7_0_17" descr="20240111_092801.jpg"/>
          <p:cNvPicPr preferRelativeResize="0"/>
          <p:nvPr/>
        </p:nvPicPr>
        <p:blipFill rotWithShape="1">
          <a:blip r:embed="rId4">
            <a:alphaModFix/>
          </a:blip>
          <a:srcRect/>
          <a:stretch/>
        </p:blipFill>
        <p:spPr>
          <a:xfrm>
            <a:off x="5514750" y="1250050"/>
            <a:ext cx="4052900" cy="5390474"/>
          </a:xfrm>
          <a:prstGeom prst="rect">
            <a:avLst/>
          </a:prstGeom>
          <a:noFill/>
          <a:ln>
            <a:noFill/>
          </a:ln>
          <a:effectLst>
            <a:outerShdw blurRad="57150" dist="28575" dir="2100000" algn="bl" rotWithShape="0">
              <a:srgbClr val="000000">
                <a:alpha val="50000"/>
              </a:srgbClr>
            </a:outerShdw>
          </a:effectLst>
        </p:spPr>
      </p:pic>
      <p:cxnSp>
        <p:nvCxnSpPr>
          <p:cNvPr id="150" name="Google Shape;150;g322324c7ea7_0_17"/>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151" name="Google Shape;151;g322324c7ea7_0_17"/>
          <p:cNvSpPr txBox="1"/>
          <p:nvPr/>
        </p:nvSpPr>
        <p:spPr>
          <a:xfrm>
            <a:off x="3472745" y="361800"/>
            <a:ext cx="1119900" cy="628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AR" sz="1000" b="1">
                <a:solidFill>
                  <a:schemeClr val="dk1"/>
                </a:solidFill>
                <a:latin typeface="Calibri"/>
                <a:ea typeface="Calibri"/>
                <a:cs typeface="Calibri"/>
                <a:sym typeface="Calibri"/>
              </a:rPr>
              <a:t>Repollos</a:t>
            </a:r>
            <a:r>
              <a:rPr lang="es-AR" sz="1000">
                <a:solidFill>
                  <a:schemeClr val="dk1"/>
                </a:solidFill>
                <a:latin typeface="Calibri"/>
                <a:ea typeface="Calibri"/>
                <a:cs typeface="Calibri"/>
                <a:sym typeface="Calibri"/>
              </a:rPr>
              <a:t> I</a:t>
            </a:r>
            <a:r>
              <a:rPr lang="es-AR" sz="1000" b="1">
                <a:solidFill>
                  <a:schemeClr val="dk1"/>
                </a:solidFill>
                <a:latin typeface="Calibri"/>
                <a:ea typeface="Calibri"/>
                <a:cs typeface="Calibri"/>
                <a:sym typeface="Calibri"/>
              </a:rPr>
              <a:t> 1999</a:t>
            </a:r>
            <a:endParaRPr sz="1000" b="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Toma directa 35 mm</a:t>
            </a:r>
            <a:endParaRPr sz="800">
              <a:solidFill>
                <a:schemeClr val="dk1"/>
              </a:solidFill>
              <a:latin typeface="Calibri"/>
              <a:ea typeface="Calibri"/>
              <a:cs typeface="Calibri"/>
              <a:sym typeface="Calibri"/>
            </a:endParaRPr>
          </a:p>
          <a:p>
            <a:pPr marL="0" lvl="0" indent="0" algn="r" rtl="0">
              <a:spcBef>
                <a:spcPts val="0"/>
              </a:spcBef>
              <a:spcAft>
                <a:spcPts val="0"/>
              </a:spcAft>
              <a:buNone/>
            </a:pPr>
            <a:r>
              <a:rPr lang="es-AR" sz="800" i="1">
                <a:solidFill>
                  <a:schemeClr val="dk1"/>
                </a:solidFill>
                <a:latin typeface="Calibri"/>
                <a:ea typeface="Calibri"/>
                <a:cs typeface="Calibri"/>
                <a:sym typeface="Calibri"/>
              </a:rPr>
              <a:t>Color</a:t>
            </a:r>
            <a:endParaRPr sz="800" i="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15 x 10 cm </a:t>
            </a:r>
            <a:endParaRPr sz="800">
              <a:solidFill>
                <a:schemeClr val="dk1"/>
              </a:solidFill>
              <a:latin typeface="Calibri"/>
              <a:ea typeface="Calibri"/>
              <a:cs typeface="Calibri"/>
              <a:sym typeface="Calibri"/>
            </a:endParaRPr>
          </a:p>
          <a:p>
            <a:pPr marL="0" lvl="0" indent="0" algn="r" rtl="0">
              <a:spcBef>
                <a:spcPts val="0"/>
              </a:spcBef>
              <a:spcAft>
                <a:spcPts val="0"/>
              </a:spcAft>
              <a:buNone/>
            </a:pPr>
            <a:endParaRPr sz="1200">
              <a:solidFill>
                <a:schemeClr val="dk1"/>
              </a:solidFill>
              <a:latin typeface="Calibri"/>
              <a:ea typeface="Calibri"/>
              <a:cs typeface="Calibri"/>
              <a:sym typeface="Calibri"/>
            </a:endParaRPr>
          </a:p>
        </p:txBody>
      </p:sp>
      <p:sp>
        <p:nvSpPr>
          <p:cNvPr id="152" name="Google Shape;152;g322324c7ea7_0_17"/>
          <p:cNvSpPr txBox="1"/>
          <p:nvPr/>
        </p:nvSpPr>
        <p:spPr>
          <a:xfrm>
            <a:off x="5487350" y="361800"/>
            <a:ext cx="1119900" cy="6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000" b="1">
                <a:solidFill>
                  <a:schemeClr val="dk1"/>
                </a:solidFill>
                <a:latin typeface="Calibri"/>
                <a:ea typeface="Calibri"/>
                <a:cs typeface="Calibri"/>
                <a:sym typeface="Calibri"/>
              </a:rPr>
              <a:t>Árbol I</a:t>
            </a:r>
            <a:r>
              <a:rPr lang="es-AR" sz="1000">
                <a:solidFill>
                  <a:schemeClr val="dk1"/>
                </a:solidFill>
                <a:latin typeface="Calibri"/>
                <a:ea typeface="Calibri"/>
                <a:cs typeface="Calibri"/>
                <a:sym typeface="Calibri"/>
              </a:rPr>
              <a:t> I</a:t>
            </a:r>
            <a:r>
              <a:rPr lang="es-AR" sz="1000" b="1">
                <a:solidFill>
                  <a:schemeClr val="dk1"/>
                </a:solidFill>
                <a:latin typeface="Calibri"/>
                <a:ea typeface="Calibri"/>
                <a:cs typeface="Calibri"/>
                <a:sym typeface="Calibri"/>
              </a:rPr>
              <a:t> 1996</a:t>
            </a: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Toma directa 35 mm</a:t>
            </a:r>
            <a:endParaRPr sz="800">
              <a:solidFill>
                <a:schemeClr val="dk1"/>
              </a:solidFill>
              <a:latin typeface="Calibri"/>
              <a:ea typeface="Calibri"/>
              <a:cs typeface="Calibri"/>
              <a:sym typeface="Calibri"/>
            </a:endParaRPr>
          </a:p>
          <a:p>
            <a:pPr marL="0" lvl="0" indent="0" algn="l" rtl="0">
              <a:spcBef>
                <a:spcPts val="0"/>
              </a:spcBef>
              <a:spcAft>
                <a:spcPts val="0"/>
              </a:spcAft>
              <a:buNone/>
            </a:pPr>
            <a:r>
              <a:rPr lang="es-AR" sz="800" i="1">
                <a:solidFill>
                  <a:schemeClr val="dk1"/>
                </a:solidFill>
                <a:latin typeface="Calibri"/>
                <a:ea typeface="Calibri"/>
                <a:cs typeface="Calibri"/>
                <a:sym typeface="Calibri"/>
              </a:rPr>
              <a:t>Monocromo</a:t>
            </a:r>
            <a:endParaRPr sz="800" i="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15 x 10 cm </a:t>
            </a: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322324c7ea7_0_78"/>
          <p:cNvSpPr txBox="1">
            <a:spLocks noGrp="1"/>
          </p:cNvSpPr>
          <p:nvPr>
            <p:ph type="sldNum" idx="12"/>
          </p:nvPr>
        </p:nvSpPr>
        <p:spPr>
          <a:xfrm>
            <a:off x="7224007" y="6673334"/>
            <a:ext cx="2352000" cy="383400"/>
          </a:xfrm>
          <a:prstGeom prst="rect">
            <a:avLst/>
          </a:prstGeom>
        </p:spPr>
        <p:txBody>
          <a:bodyPr spcFirstLastPara="1" wrap="square" lIns="98475" tIns="49225" rIns="98475" bIns="49225" anchor="ctr"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s-AR"/>
              <a:t>8</a:t>
            </a:fld>
            <a:endParaRPr/>
          </a:p>
        </p:txBody>
      </p:sp>
      <p:sp>
        <p:nvSpPr>
          <p:cNvPr id="159" name="Google Shape;159;g322324c7ea7_0_78"/>
          <p:cNvSpPr txBox="1"/>
          <p:nvPr/>
        </p:nvSpPr>
        <p:spPr>
          <a:xfrm>
            <a:off x="1047775" y="490800"/>
            <a:ext cx="3000000" cy="62184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danza de viento.</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entre paréntesis,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con puntos suspensivos.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(números, fechas) que caminan</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sobre los pasos de una sombra.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vuelven como hormigas por la mirada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entran en el hormiguero cósmico de sus pupilas.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en la ventana colgados de una reja.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velados entre espigas.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velados o cortados, o penetrados como pliegues de un manto.</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aparecen dicen y se van.</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o quedan ahí...</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sobre una ventana roja, toda rojo,</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números o días que nombren y convivan</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matrix.</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y flores.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que se fugan de los rayos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de una rueda.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que viajan desde el centro que todo ve, que todo genera.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que se desprenden como lonjas.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otra vez materia esparcida.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de miles de orillas, de miles de días de flujos, de lunas.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mi nombre... sombra de una rama.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tatuados, días de odio.</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asquerosos, diría mi madre.</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que miran umbral de sangre.</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y meses, flores riquísimas.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calas, domingos marcados.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como hojas de invierno</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jugando rayuela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apiñados en una contractura de no besos.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orden de una jaula de antenas.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entre reflejos de copas que multiplican.</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sobre la suela.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en las curvas de una guitarra sin curitas.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desde las cuerdas de un sombrero recolector.</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entre las piedras de un sauce,</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desde la arena sabia.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en el puro ajedrez de un baño.</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pulpería.</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encadenados, encantados...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candado...</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mesa, silla, pata, hambre</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días divididos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río de la plata de estos días. besos.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que disfrutes el encierro de estos días.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el ayuno de causas y efectos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de los días sagrados</a:t>
            </a:r>
            <a:endParaRPr sz="800">
              <a:solidFill>
                <a:srgbClr val="333333"/>
              </a:solidFill>
              <a:highlight>
                <a:srgbClr val="FFFFFF"/>
              </a:highlight>
              <a:latin typeface="Calibri"/>
              <a:ea typeface="Calibri"/>
              <a:cs typeface="Calibri"/>
              <a:sym typeface="Calibri"/>
            </a:endParaRPr>
          </a:p>
          <a:p>
            <a:pPr marL="0" lvl="0" indent="0" algn="ctr" rtl="0">
              <a:lnSpc>
                <a:spcPct val="100000"/>
              </a:lnSpc>
              <a:spcBef>
                <a:spcPts val="0"/>
              </a:spcBef>
              <a:spcAft>
                <a:spcPts val="0"/>
              </a:spcAft>
              <a:buNone/>
            </a:pPr>
            <a:r>
              <a:rPr lang="es-AR" sz="800">
                <a:solidFill>
                  <a:srgbClr val="333333"/>
                </a:solidFill>
                <a:highlight>
                  <a:srgbClr val="FFFFFF"/>
                </a:highlight>
                <a:latin typeface="Calibri"/>
                <a:ea typeface="Calibri"/>
                <a:cs typeface="Calibri"/>
                <a:sym typeface="Calibri"/>
              </a:rPr>
              <a:t>que te tocan en la cama.</a:t>
            </a:r>
            <a:endParaRPr sz="800">
              <a:solidFill>
                <a:srgbClr val="333333"/>
              </a:solidFill>
              <a:highlight>
                <a:srgbClr val="FFFFFF"/>
              </a:highlight>
              <a:latin typeface="Calibri"/>
              <a:ea typeface="Calibri"/>
              <a:cs typeface="Calibri"/>
              <a:sym typeface="Calibri"/>
            </a:endParaRPr>
          </a:p>
        </p:txBody>
      </p:sp>
      <p:sp>
        <p:nvSpPr>
          <p:cNvPr id="160" name="Google Shape;160;g322324c7ea7_0_78"/>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cxnSp>
        <p:nvCxnSpPr>
          <p:cNvPr id="161" name="Google Shape;161;g322324c7ea7_0_78"/>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cxnSp>
        <p:nvCxnSpPr>
          <p:cNvPr id="167" name="Google Shape;167;p47"/>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pic>
        <p:nvPicPr>
          <p:cNvPr id="168" name="Google Shape;168;p47" descr="52.jpg"/>
          <p:cNvPicPr preferRelativeResize="0"/>
          <p:nvPr/>
        </p:nvPicPr>
        <p:blipFill rotWithShape="1">
          <a:blip r:embed="rId3">
            <a:alphaModFix/>
          </a:blip>
          <a:srcRect l="2835" t="4717" r="2016" b="7277"/>
          <a:stretch/>
        </p:blipFill>
        <p:spPr>
          <a:xfrm>
            <a:off x="553375" y="1882800"/>
            <a:ext cx="3996751" cy="2956300"/>
          </a:xfrm>
          <a:prstGeom prst="rect">
            <a:avLst/>
          </a:prstGeom>
          <a:noFill/>
          <a:ln>
            <a:noFill/>
          </a:ln>
          <a:effectLst>
            <a:outerShdw blurRad="57150" dist="28575" dir="2100000" algn="bl" rotWithShape="0">
              <a:srgbClr val="000000">
                <a:alpha val="45000"/>
              </a:srgbClr>
            </a:outerShdw>
          </a:effectLst>
        </p:spPr>
      </p:pic>
      <p:pic>
        <p:nvPicPr>
          <p:cNvPr id="169" name="Google Shape;169;p47" descr="53.jpg"/>
          <p:cNvPicPr preferRelativeResize="0"/>
          <p:nvPr/>
        </p:nvPicPr>
        <p:blipFill rotWithShape="1">
          <a:blip r:embed="rId4">
            <a:alphaModFix/>
          </a:blip>
          <a:srcRect l="4130" t="4863" r="5298" b="4383"/>
          <a:stretch/>
        </p:blipFill>
        <p:spPr>
          <a:xfrm>
            <a:off x="5529875" y="1882800"/>
            <a:ext cx="3996750" cy="2956300"/>
          </a:xfrm>
          <a:prstGeom prst="rect">
            <a:avLst/>
          </a:prstGeom>
          <a:noFill/>
          <a:ln>
            <a:noFill/>
          </a:ln>
          <a:effectLst>
            <a:outerShdw blurRad="57150" dist="28575" dir="2100000" algn="bl" rotWithShape="0">
              <a:srgbClr val="000000">
                <a:alpha val="45000"/>
              </a:srgbClr>
            </a:outerShdw>
          </a:effectLst>
        </p:spPr>
      </p:pic>
      <p:sp>
        <p:nvSpPr>
          <p:cNvPr id="170" name="Google Shape;170;p47"/>
          <p:cNvSpPr txBox="1"/>
          <p:nvPr/>
        </p:nvSpPr>
        <p:spPr>
          <a:xfrm>
            <a:off x="539750" y="560400"/>
            <a:ext cx="2722200" cy="104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000" b="1">
                <a:solidFill>
                  <a:schemeClr val="dk1"/>
                </a:solidFill>
                <a:latin typeface="Calibri"/>
                <a:ea typeface="Calibri"/>
                <a:cs typeface="Calibri"/>
                <a:sym typeface="Calibri"/>
              </a:rPr>
              <a:t>Pacheco I </a:t>
            </a:r>
            <a:r>
              <a:rPr lang="es-AR" sz="1000">
                <a:solidFill>
                  <a:schemeClr val="dk1"/>
                </a:solidFill>
                <a:latin typeface="Calibri"/>
                <a:ea typeface="Calibri"/>
                <a:cs typeface="Calibri"/>
                <a:sym typeface="Calibri"/>
              </a:rPr>
              <a:t>I</a:t>
            </a:r>
            <a:r>
              <a:rPr lang="es-AR" sz="1000" b="1">
                <a:solidFill>
                  <a:schemeClr val="dk1"/>
                </a:solidFill>
                <a:latin typeface="Calibri"/>
                <a:ea typeface="Calibri"/>
                <a:cs typeface="Calibri"/>
                <a:sym typeface="Calibri"/>
              </a:rPr>
              <a:t> 1990</a:t>
            </a: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Toma directa 35 mm - </a:t>
            </a:r>
            <a:r>
              <a:rPr lang="es-AR" sz="800" i="1">
                <a:solidFill>
                  <a:schemeClr val="dk1"/>
                </a:solidFill>
                <a:latin typeface="Calibri"/>
                <a:ea typeface="Calibri"/>
                <a:cs typeface="Calibri"/>
                <a:sym typeface="Calibri"/>
              </a:rPr>
              <a:t>Monocromo</a:t>
            </a:r>
            <a:endParaRPr sz="800" i="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18 x 24 cm</a:t>
            </a: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800" i="1">
              <a:solidFill>
                <a:schemeClr val="dk1"/>
              </a:solidFill>
              <a:latin typeface="Calibri"/>
              <a:ea typeface="Calibri"/>
              <a:cs typeface="Calibri"/>
              <a:sym typeface="Calibri"/>
            </a:endParaRPr>
          </a:p>
          <a:p>
            <a:pPr marL="0" lvl="0" indent="0" algn="l" rtl="0">
              <a:spcBef>
                <a:spcPts val="0"/>
              </a:spcBef>
              <a:spcAft>
                <a:spcPts val="0"/>
              </a:spcAft>
              <a:buNone/>
            </a:pPr>
            <a:r>
              <a:rPr lang="es-AR" sz="600">
                <a:solidFill>
                  <a:schemeClr val="dk1"/>
                </a:solidFill>
                <a:latin typeface="Calibri"/>
                <a:ea typeface="Calibri"/>
                <a:cs typeface="Calibri"/>
                <a:sym typeface="Calibri"/>
              </a:rPr>
              <a:t>Escultura: </a:t>
            </a:r>
            <a:r>
              <a:rPr lang="es-AR" sz="600" b="1">
                <a:solidFill>
                  <a:schemeClr val="dk1"/>
                </a:solidFill>
                <a:latin typeface="Calibri"/>
                <a:ea typeface="Calibri"/>
                <a:cs typeface="Calibri"/>
                <a:sym typeface="Calibri"/>
              </a:rPr>
              <a:t>Dina Spivak</a:t>
            </a:r>
            <a:endParaRPr sz="600" b="1">
              <a:solidFill>
                <a:schemeClr val="dk1"/>
              </a:solidFill>
              <a:latin typeface="Calibri"/>
              <a:ea typeface="Calibri"/>
              <a:cs typeface="Calibri"/>
              <a:sym typeface="Calibri"/>
            </a:endParaRPr>
          </a:p>
          <a:p>
            <a:pPr marL="0" lvl="0" indent="0" algn="l" rtl="0">
              <a:spcBef>
                <a:spcPts val="0"/>
              </a:spcBef>
              <a:spcAft>
                <a:spcPts val="0"/>
              </a:spcAft>
              <a:buNone/>
            </a:pPr>
            <a:r>
              <a:rPr lang="es-AR" sz="600">
                <a:solidFill>
                  <a:schemeClr val="dk1"/>
                </a:solidFill>
                <a:latin typeface="Calibri"/>
                <a:ea typeface="Calibri"/>
                <a:cs typeface="Calibri"/>
                <a:sym typeface="Calibri"/>
              </a:rPr>
              <a:t>Yeso </a:t>
            </a:r>
            <a:endParaRPr sz="600">
              <a:solidFill>
                <a:schemeClr val="dk1"/>
              </a:solidFill>
              <a:latin typeface="Calibri"/>
              <a:ea typeface="Calibri"/>
              <a:cs typeface="Calibri"/>
              <a:sym typeface="Calibri"/>
            </a:endParaRPr>
          </a:p>
          <a:p>
            <a:pPr marL="0" lvl="0" indent="0" algn="l" rtl="0">
              <a:spcBef>
                <a:spcPts val="0"/>
              </a:spcBef>
              <a:spcAft>
                <a:spcPts val="0"/>
              </a:spcAft>
              <a:buNone/>
            </a:pPr>
            <a:r>
              <a:rPr lang="es-AR" sz="600">
                <a:solidFill>
                  <a:schemeClr val="dk1"/>
                </a:solidFill>
                <a:latin typeface="Calibri"/>
                <a:ea typeface="Calibri"/>
                <a:cs typeface="Calibri"/>
                <a:sym typeface="Calibri"/>
              </a:rPr>
              <a:t>40 x 30 x 25 cm</a:t>
            </a:r>
            <a:endParaRPr sz="600">
              <a:solidFill>
                <a:schemeClr val="dk1"/>
              </a:solidFill>
              <a:latin typeface="Calibri"/>
              <a:ea typeface="Calibri"/>
              <a:cs typeface="Calibri"/>
              <a:sym typeface="Calibri"/>
            </a:endParaRPr>
          </a:p>
          <a:p>
            <a:pPr marL="0" lvl="0" indent="0" algn="l" rtl="0">
              <a:spcBef>
                <a:spcPts val="0"/>
              </a:spcBef>
              <a:spcAft>
                <a:spcPts val="0"/>
              </a:spcAft>
              <a:buNone/>
            </a:pPr>
            <a:r>
              <a:rPr lang="es-AR" sz="600">
                <a:solidFill>
                  <a:schemeClr val="dk1"/>
                </a:solidFill>
                <a:latin typeface="Calibri"/>
                <a:ea typeface="Calibri"/>
                <a:cs typeface="Calibri"/>
                <a:sym typeface="Calibri"/>
              </a:rPr>
              <a:t>Buenos Aires - Argentina</a:t>
            </a:r>
            <a:endParaRPr sz="600">
              <a:solidFill>
                <a:schemeClr val="dk1"/>
              </a:solidFill>
              <a:latin typeface="Calibri"/>
              <a:ea typeface="Calibri"/>
              <a:cs typeface="Calibri"/>
              <a:sym typeface="Calibri"/>
            </a:endParaRPr>
          </a:p>
          <a:p>
            <a:pPr marL="0" lvl="0" indent="0" algn="l" rtl="0">
              <a:spcBef>
                <a:spcPts val="0"/>
              </a:spcBef>
              <a:spcAft>
                <a:spcPts val="0"/>
              </a:spcAft>
              <a:buNone/>
            </a:pP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1" name="Google Shape;171;p47"/>
          <p:cNvSpPr txBox="1"/>
          <p:nvPr/>
        </p:nvSpPr>
        <p:spPr>
          <a:xfrm>
            <a:off x="5529875" y="5347225"/>
            <a:ext cx="3996600" cy="129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000" b="1">
                <a:solidFill>
                  <a:schemeClr val="dk1"/>
                </a:solidFill>
                <a:latin typeface="Calibri"/>
                <a:ea typeface="Calibri"/>
                <a:cs typeface="Calibri"/>
                <a:sym typeface="Calibri"/>
              </a:rPr>
              <a:t>Pacheco II </a:t>
            </a:r>
            <a:r>
              <a:rPr lang="es-AR" sz="1000">
                <a:solidFill>
                  <a:schemeClr val="dk1"/>
                </a:solidFill>
                <a:latin typeface="Calibri"/>
                <a:ea typeface="Calibri"/>
                <a:cs typeface="Calibri"/>
                <a:sym typeface="Calibri"/>
              </a:rPr>
              <a:t>I</a:t>
            </a:r>
            <a:r>
              <a:rPr lang="es-AR" sz="1000" b="1">
                <a:solidFill>
                  <a:schemeClr val="dk1"/>
                </a:solidFill>
                <a:latin typeface="Calibri"/>
                <a:ea typeface="Calibri"/>
                <a:cs typeface="Calibri"/>
                <a:sym typeface="Calibri"/>
              </a:rPr>
              <a:t> 1990</a:t>
            </a: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Toma directa 35 mm</a:t>
            </a:r>
            <a:endParaRPr sz="800">
              <a:solidFill>
                <a:schemeClr val="dk1"/>
              </a:solidFill>
              <a:latin typeface="Calibri"/>
              <a:ea typeface="Calibri"/>
              <a:cs typeface="Calibri"/>
              <a:sym typeface="Calibri"/>
            </a:endParaRPr>
          </a:p>
          <a:p>
            <a:pPr marL="0" lvl="0" indent="0" algn="l" rtl="0">
              <a:spcBef>
                <a:spcPts val="0"/>
              </a:spcBef>
              <a:spcAft>
                <a:spcPts val="0"/>
              </a:spcAft>
              <a:buNone/>
            </a:pPr>
            <a:r>
              <a:rPr lang="es-AR" sz="800" i="1">
                <a:solidFill>
                  <a:schemeClr val="dk1"/>
                </a:solidFill>
                <a:latin typeface="Calibri"/>
                <a:ea typeface="Calibri"/>
                <a:cs typeface="Calibri"/>
                <a:sym typeface="Calibri"/>
              </a:rPr>
              <a:t>Monocromo</a:t>
            </a:r>
            <a:endParaRPr sz="800" i="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18 x 24 cm</a:t>
            </a: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800">
              <a:solidFill>
                <a:schemeClr val="dk1"/>
              </a:solidFill>
              <a:latin typeface="Calibri"/>
              <a:ea typeface="Calibri"/>
              <a:cs typeface="Calibri"/>
              <a:sym typeface="Calibri"/>
            </a:endParaRPr>
          </a:p>
          <a:p>
            <a:pPr marL="0" lvl="0" indent="0" algn="l" rtl="0">
              <a:spcBef>
                <a:spcPts val="0"/>
              </a:spcBef>
              <a:spcAft>
                <a:spcPts val="0"/>
              </a:spcAft>
              <a:buNone/>
            </a:pPr>
            <a:r>
              <a:rPr lang="es-AR" sz="800" i="1">
                <a:solidFill>
                  <a:schemeClr val="dk1"/>
                </a:solidFill>
                <a:latin typeface="Calibri"/>
                <a:ea typeface="Calibri"/>
                <a:cs typeface="Calibri"/>
                <a:sym typeface="Calibri"/>
              </a:rPr>
              <a:t>A “fotografía de fotografía” ocupa um local de alta intensidade nas pesquisas e procuras simbólicas dos últimos anos da produção de </a:t>
            </a:r>
            <a:r>
              <a:rPr lang="es-AR" sz="800" b="1" i="1">
                <a:solidFill>
                  <a:schemeClr val="dk1"/>
                </a:solidFill>
                <a:latin typeface="Calibri"/>
                <a:ea typeface="Calibri"/>
                <a:cs typeface="Calibri"/>
                <a:sym typeface="Calibri"/>
              </a:rPr>
              <a:t>Fabio Crisanti</a:t>
            </a:r>
            <a:r>
              <a:rPr lang="es-AR" sz="800" i="1">
                <a:solidFill>
                  <a:schemeClr val="dk1"/>
                </a:solidFill>
                <a:latin typeface="Calibri"/>
                <a:ea typeface="Calibri"/>
                <a:cs typeface="Calibri"/>
                <a:sym typeface="Calibri"/>
              </a:rPr>
              <a:t> à luz do misterio  que supõem os acontecimentos do milenio presente na história da percepção e signifcação delas.   </a:t>
            </a:r>
            <a:endParaRPr sz="800" i="1">
              <a:solidFill>
                <a:schemeClr val="dk1"/>
              </a:solidFill>
              <a:latin typeface="Calibri"/>
              <a:ea typeface="Calibri"/>
              <a:cs typeface="Calibri"/>
              <a:sym typeface="Calibri"/>
            </a:endParaRPr>
          </a:p>
          <a:p>
            <a:pPr marL="0" lvl="0" indent="0" algn="l" rtl="0">
              <a:spcBef>
                <a:spcPts val="0"/>
              </a:spcBef>
              <a:spcAft>
                <a:spcPts val="0"/>
              </a:spcAft>
              <a:buNone/>
            </a:pPr>
            <a:endParaRPr sz="800" i="1">
              <a:solidFill>
                <a:schemeClr val="dk1"/>
              </a:solidFill>
              <a:latin typeface="Calibri"/>
              <a:ea typeface="Calibri"/>
              <a:cs typeface="Calibri"/>
              <a:sym typeface="Calibri"/>
            </a:endParaRPr>
          </a:p>
          <a:p>
            <a:pPr marL="0" lvl="0" indent="0" algn="l" rtl="0">
              <a:spcBef>
                <a:spcPts val="0"/>
              </a:spcBef>
              <a:spcAft>
                <a:spcPts val="0"/>
              </a:spcAft>
              <a:buNone/>
            </a:pP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2" name="Google Shape;172;p47"/>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31b869c496b_0_90"/>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179" name="Google Shape;179;g31b869c496b_0_90"/>
          <p:cNvSpPr/>
          <p:nvPr/>
        </p:nvSpPr>
        <p:spPr>
          <a:xfrm>
            <a:off x="-5" y="0"/>
            <a:ext cx="1008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cxnSp>
        <p:nvCxnSpPr>
          <p:cNvPr id="180" name="Google Shape;180;g31b869c496b_0_90"/>
          <p:cNvCxnSpPr/>
          <p:nvPr/>
        </p:nvCxnSpPr>
        <p:spPr>
          <a:xfrm rot="5400000">
            <a:off x="1440004" y="3600000"/>
            <a:ext cx="7200000" cy="0"/>
          </a:xfrm>
          <a:prstGeom prst="straightConnector1">
            <a:avLst/>
          </a:prstGeom>
          <a:noFill/>
          <a:ln w="9525" cap="flat" cmpd="sng">
            <a:solidFill>
              <a:srgbClr val="F2F2F2"/>
            </a:solidFill>
            <a:prstDash val="solid"/>
            <a:round/>
            <a:headEnd type="none" w="sm" len="sm"/>
            <a:tailEnd type="none" w="sm" len="sm"/>
          </a:ln>
        </p:spPr>
      </p:cxnSp>
      <p:sp>
        <p:nvSpPr>
          <p:cNvPr id="181" name="Google Shape;181;g31b869c496b_0_90"/>
          <p:cNvSpPr/>
          <p:nvPr/>
        </p:nvSpPr>
        <p:spPr>
          <a:xfrm>
            <a:off x="-1447649" y="0"/>
            <a:ext cx="64959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182" name="Google Shape;182;g31b869c496b_0_90"/>
          <p:cNvSpPr txBox="1"/>
          <p:nvPr/>
        </p:nvSpPr>
        <p:spPr>
          <a:xfrm>
            <a:off x="711900" y="864550"/>
            <a:ext cx="3624300" cy="523200"/>
          </a:xfrm>
          <a:prstGeom prst="rect">
            <a:avLst/>
          </a:prstGeom>
          <a:noFill/>
          <a:ln>
            <a:noFill/>
          </a:ln>
          <a:effectLst>
            <a:outerShdw blurRad="28575" dist="19050" dir="2100000" algn="bl" rotWithShape="0">
              <a:srgbClr val="000000">
                <a:alpha val="45000"/>
              </a:srgbClr>
            </a:outerShdw>
          </a:effectLst>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s-AR" sz="2200" b="0" i="0" u="none" strike="noStrike" cap="none">
                <a:solidFill>
                  <a:schemeClr val="dk1"/>
                </a:solidFill>
                <a:latin typeface="Baumans"/>
                <a:ea typeface="Baumans"/>
                <a:cs typeface="Baumans"/>
                <a:sym typeface="Baumans"/>
              </a:rPr>
              <a:t>2 - Uma evocação</a:t>
            </a:r>
            <a:endParaRPr sz="2200" b="0" i="0" u="none" strike="noStrike" cap="none">
              <a:solidFill>
                <a:srgbClr val="000000"/>
              </a:solidFill>
              <a:latin typeface="Arial"/>
              <a:ea typeface="Arial"/>
              <a:cs typeface="Arial"/>
              <a:sym typeface="Arial"/>
            </a:endParaRPr>
          </a:p>
        </p:txBody>
      </p:sp>
      <p:sp>
        <p:nvSpPr>
          <p:cNvPr id="183" name="Google Shape;183;g31b869c496b_0_90"/>
          <p:cNvSpPr txBox="1"/>
          <p:nvPr/>
        </p:nvSpPr>
        <p:spPr>
          <a:xfrm>
            <a:off x="6540000" y="2968950"/>
            <a:ext cx="3000000" cy="14775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“Em minha escrivaninha da rua México</a:t>
            </a:r>
            <a:endParaRPr sz="1400" b="0" i="0" u="none" strike="noStrike" cap="none">
              <a:solidFill>
                <a:schemeClr val="dk1"/>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guardo a tela que alguém pintará,</a:t>
            </a:r>
            <a:endParaRPr sz="1400" b="0" i="0" u="none" strike="noStrike" cap="none">
              <a:solidFill>
                <a:schemeClr val="dk1"/>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dentro de milhares de anos, com materiais</a:t>
            </a:r>
            <a:r>
              <a:rPr lang="es-AR" sz="1400" b="0" i="0" u="none" strike="noStrike" cap="none">
                <a:solidFill>
                  <a:schemeClr val="dk1"/>
                </a:solidFill>
                <a:latin typeface="Calibri"/>
                <a:ea typeface="Calibri"/>
                <a:cs typeface="Calibri"/>
                <a:sym typeface="Calibri"/>
              </a:rPr>
              <a:t> </a:t>
            </a:r>
            <a:r>
              <a:rPr lang="es-AR" sz="1400" b="0" i="1" u="none" strike="noStrike" cap="none">
                <a:solidFill>
                  <a:schemeClr val="dk1"/>
                </a:solidFill>
                <a:latin typeface="Calibri"/>
                <a:ea typeface="Calibri"/>
                <a:cs typeface="Calibri"/>
                <a:sym typeface="Calibri"/>
              </a:rPr>
              <a:t>hoje dispersos pelo planeta”.</a:t>
            </a:r>
            <a:endParaRPr sz="1400" b="0" i="0" u="none" strike="noStrike" cap="none">
              <a:solidFill>
                <a:schemeClr val="dk1"/>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400"/>
              <a:buFont typeface="Arial"/>
              <a:buNone/>
            </a:pPr>
            <a:endParaRPr sz="1400" b="0" i="1" u="none" strike="noStrike" cap="none">
              <a:solidFill>
                <a:schemeClr val="dk1"/>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J.L.B.</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321ffe0e2fe_0_25"/>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190" name="Google Shape;190;g321ffe0e2fe_0_25"/>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11</a:t>
            </a:fld>
            <a:endParaRPr/>
          </a:p>
        </p:txBody>
      </p:sp>
      <p:cxnSp>
        <p:nvCxnSpPr>
          <p:cNvPr id="191" name="Google Shape;191;g321ffe0e2fe_0_25"/>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192" name="Google Shape;192;g321ffe0e2fe_0_25"/>
          <p:cNvSpPr txBox="1"/>
          <p:nvPr/>
        </p:nvSpPr>
        <p:spPr>
          <a:xfrm>
            <a:off x="540000" y="559750"/>
            <a:ext cx="4053000" cy="6187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Quando eu ia à escola primária, nos primeiros anos ainda existiam aquelas carteiras verdes de madeira com pés de fundição de ferro. Pés tão longos como para patinar. Eu ficava fascinado pelo fato de que eram projetadas para se encadear. Já eram muito velhas e tinham milhares de arranhões e inscrições feitas com todo tipo de material escolar.</a:t>
            </a:r>
            <a:endParaRPr sz="1000" b="0" i="0" u="none" strike="noStrike" cap="none">
              <a:solidFill>
                <a:schemeClr val="dk1"/>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Na parte superior da tábua, havia um canal estreito para colocar as canetas, que viajava rapidamente pela madeira até encontrar um buraco no canto superior direito. Demorei para entender para que servia. Ali, antigamente, colocava-se uma pequena xícara de vidro verde muito espesso, com tinta preta. Na realidade, o que me parecia interessante era que cada unidade, cada carteira, era uma subversão: o assento ficava à frente da mesa. Era mágica a impossibilidade de usá-las individualmente sem ser um "Uróboro".</a:t>
            </a: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Abaixo da tábua, que era dobrável, havia um espaço para guardar. Tudo nelas era de natureza coletiva. Para dobrar a tábua e acessar o espaço inferior, devíamos chegar a um consenso com o colega para não derrubar suas coisas.</a:t>
            </a:r>
            <a:endParaRPr sz="1000" b="0" i="0" u="none" strike="noStrike" cap="none">
              <a:solidFill>
                <a:schemeClr val="dk1"/>
              </a:solidFill>
              <a:latin typeface="Arial"/>
              <a:ea typeface="Arial"/>
              <a:cs typeface="Arial"/>
              <a:sym typeface="Arial"/>
            </a:endParaRPr>
          </a:p>
          <a:p>
            <a:pPr marL="0" marR="0" lvl="0" indent="0" algn="r" rtl="0">
              <a:lnSpc>
                <a:spcPct val="100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Na minha classe, tínhamos um colega muito especial, com nome de profeta, Elías Stoessel. Elías foi o profeta presente na cena da Transfiguração de Cristo. Elías, nosso colega, e também sua mãe, em menor grau, tinham uma dificuldade ocular congênita grave. Seus olhos tremiam constantemente e suas pupilas estavam desalinhadas com o iris. Era uma figura notável em todos os sentidos. Muito humor, muito inteligente, um rosto estranhíssimo e roupas antigas, como se tivesse acabado de chegar de um vilarejo rural do Leste Europeu do século XIX. Na realidade, todos nós, ou quase todos, éramos netos de imigrantes europeus ou do Oriente Médio, então Elías não era nada mais do que nossa própria imagem exacerbada de maneira terna e grotesca.</a:t>
            </a:r>
            <a:endParaRPr sz="1000" b="0" i="0" u="none" strike="noStrike" cap="none">
              <a:solidFill>
                <a:schemeClr val="dk1"/>
              </a:solidFill>
              <a:latin typeface="Arial"/>
              <a:ea typeface="Arial"/>
              <a:cs typeface="Arial"/>
              <a:sym typeface="Arial"/>
            </a:endParaRPr>
          </a:p>
          <a:p>
            <a:pPr marL="0" marR="0" lvl="0" indent="0" algn="r" rtl="0">
              <a:lnSpc>
                <a:spcPct val="100000"/>
              </a:lnSpc>
              <a:spcBef>
                <a:spcPts val="1200"/>
              </a:spcBef>
              <a:spcAft>
                <a:spcPts val="1200"/>
              </a:spcAft>
              <a:buClr>
                <a:srgbClr val="000000"/>
              </a:buClr>
              <a:buSzPts val="1000"/>
              <a:buFont typeface="Arial"/>
              <a:buNone/>
            </a:pPr>
            <a:r>
              <a:rPr lang="es-AR" sz="1000" b="0" i="0" u="none" strike="noStrike" cap="none">
                <a:solidFill>
                  <a:schemeClr val="dk1"/>
                </a:solidFill>
                <a:latin typeface="Arial"/>
                <a:ea typeface="Arial"/>
                <a:cs typeface="Arial"/>
                <a:sym typeface="Arial"/>
              </a:rPr>
              <a:t>A dificuldade de visão de sua mãe fazia com que todos os detalhes de sua aparência tivessem uma aparência de estranhamento, de deslocamento, de algo inacabado. Seus calças, geralmente curtas para sua altura, estavam sempre tortas de maneira assimétrica.</a:t>
            </a: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Sua forma de caminhar, obviamente, também. Tudo nele era desafiador e inquietante para o nosso olhar. </a:t>
            </a:r>
            <a:endParaRPr sz="1000" b="0" i="0" u="none" strike="noStrike" cap="none">
              <a:solidFill>
                <a:schemeClr val="dk1"/>
              </a:solidFill>
              <a:latin typeface="Calibri"/>
              <a:ea typeface="Calibri"/>
              <a:cs typeface="Calibri"/>
              <a:sym typeface="Calibri"/>
            </a:endParaRPr>
          </a:p>
        </p:txBody>
      </p:sp>
      <p:sp>
        <p:nvSpPr>
          <p:cNvPr id="193" name="Google Shape;193;g321ffe0e2fe_0_25"/>
          <p:cNvSpPr txBox="1"/>
          <p:nvPr/>
        </p:nvSpPr>
        <p:spPr>
          <a:xfrm>
            <a:off x="5487000" y="559750"/>
            <a:ext cx="4053000" cy="4032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Para que Elías pudesse copiar o que a professora escrevia no quadro, ele precisava da ajuda de um colega que se sentava eventualmente ao seu lado, na primeira fileira de carteiras. Esse, ou esses colegas, faziam o papel de elo copiando em seus cadernos com letras exageradamente grandes e claras os textos que a professora escrevia no quadro para todos.</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Um desses meninos era eu. Era muito tímido, e chegar a esse momento tão compromissor, de tanta responsabilidade, era para mim muito desconfortável. Ficava na frente da professora, na frente de sua mesa. Podia sentir seu cheiro. Tudo me comovia enquanto eu desenhava enormes "aes" em tinta azul com um espaço imenso no meio, como um universo.</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Quarenta anos depois, através das redes sociais, Elías apareceu novamente. Surpreendentemente, ele me contatou devido à minha condição de fotógrafo. Elías, já quase totalmente cego, estava fazendo fotografia em um coletivo artístico na cidade de Bahía Blanca, na Argentina.</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Acho que, ele se dedicando (em maior ou menor grau) à fotografia, era uma forma daquele primitivo sentido de humor com o qual Elías foi também dotado congênitamente.</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1200"/>
              </a:spcBef>
              <a:spcAft>
                <a:spcPts val="1200"/>
              </a:spcAft>
              <a:buClr>
                <a:srgbClr val="000000"/>
              </a:buClr>
              <a:buSzPts val="1000"/>
              <a:buFont typeface="Arial"/>
              <a:buNone/>
            </a:pPr>
            <a:r>
              <a:rPr lang="es-AR" sz="1000" b="0" i="0" u="none" strike="noStrike" cap="none">
                <a:solidFill>
                  <a:schemeClr val="dk1"/>
                </a:solidFill>
                <a:latin typeface="Arial"/>
                <a:ea typeface="Arial"/>
                <a:cs typeface="Arial"/>
                <a:sym typeface="Arial"/>
              </a:rPr>
              <a:t>Ele é um Uróboro contemporâneo.</a:t>
            </a:r>
            <a:endParaRPr sz="1000" b="0" i="0" u="none" strike="noStrike" cap="none">
              <a:solidFill>
                <a:schemeClr val="dk1"/>
              </a:solidFill>
              <a:latin typeface="Calibri"/>
              <a:ea typeface="Calibri"/>
              <a:cs typeface="Calibri"/>
              <a:sym typeface="Calibri"/>
            </a:endParaRPr>
          </a:p>
        </p:txBody>
      </p:sp>
      <p:sp>
        <p:nvSpPr>
          <p:cNvPr id="194" name="Google Shape;194;g321ffe0e2fe_0_25"/>
          <p:cNvSpPr txBox="1"/>
          <p:nvPr/>
        </p:nvSpPr>
        <p:spPr>
          <a:xfrm>
            <a:off x="5487000" y="5761550"/>
            <a:ext cx="4053000" cy="874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800"/>
              <a:buFont typeface="Arial"/>
              <a:buNone/>
            </a:pPr>
            <a:r>
              <a:rPr lang="es-AR" sz="800" b="1" i="0" u="none" strike="noStrike" cap="none">
                <a:solidFill>
                  <a:schemeClr val="dk1"/>
                </a:solidFill>
                <a:latin typeface="Arial"/>
                <a:ea typeface="Arial"/>
                <a:cs typeface="Arial"/>
                <a:sym typeface="Arial"/>
              </a:rPr>
              <a:t>O uróboro</a:t>
            </a:r>
            <a:r>
              <a:rPr lang="es-AR" sz="800" b="0" i="0" u="none" strike="noStrike" cap="none">
                <a:solidFill>
                  <a:schemeClr val="dk1"/>
                </a:solidFill>
                <a:latin typeface="Arial"/>
                <a:ea typeface="Arial"/>
                <a:cs typeface="Arial"/>
                <a:sym typeface="Arial"/>
              </a:rPr>
              <a:t>, </a:t>
            </a:r>
            <a:r>
              <a:rPr lang="es-AR" sz="800" b="1" i="0" u="none" strike="noStrike" cap="none">
                <a:solidFill>
                  <a:schemeClr val="dk1"/>
                </a:solidFill>
                <a:latin typeface="Arial"/>
                <a:ea typeface="Arial"/>
                <a:cs typeface="Arial"/>
                <a:sym typeface="Arial"/>
              </a:rPr>
              <a:t>ouroboro</a:t>
            </a:r>
            <a:r>
              <a:rPr lang="es-AR" sz="800" b="0" i="0" u="none" strike="noStrike" cap="none">
                <a:solidFill>
                  <a:schemeClr val="dk1"/>
                </a:solidFill>
                <a:latin typeface="Arial"/>
                <a:ea typeface="Arial"/>
                <a:cs typeface="Arial"/>
                <a:sym typeface="Arial"/>
              </a:rPr>
              <a:t> ou </a:t>
            </a:r>
            <a:r>
              <a:rPr lang="es-AR" sz="800" b="1" i="0" u="none" strike="noStrike" cap="none">
                <a:solidFill>
                  <a:schemeClr val="dk1"/>
                </a:solidFill>
                <a:latin typeface="Arial"/>
                <a:ea typeface="Arial"/>
                <a:cs typeface="Arial"/>
                <a:sym typeface="Arial"/>
              </a:rPr>
              <a:t>uroboro</a:t>
            </a:r>
            <a:r>
              <a:rPr lang="es-AR" sz="800" b="0" i="0" u="none" strike="noStrike" cap="none">
                <a:solidFill>
                  <a:schemeClr val="dk1"/>
                </a:solidFill>
                <a:latin typeface="Arial"/>
                <a:ea typeface="Arial"/>
                <a:cs typeface="Arial"/>
                <a:sym typeface="Arial"/>
              </a:rPr>
              <a:t> (do grego </a:t>
            </a:r>
            <a:r>
              <a:rPr lang="es-AR" sz="800" b="0" i="1" u="none" strike="noStrike" cap="none">
                <a:solidFill>
                  <a:schemeClr val="dk1"/>
                </a:solidFill>
                <a:latin typeface="Arial"/>
                <a:ea typeface="Arial"/>
                <a:cs typeface="Arial"/>
                <a:sym typeface="Arial"/>
              </a:rPr>
              <a:t>οὐροβóρος</a:t>
            </a:r>
            <a:r>
              <a:rPr lang="es-AR" sz="800" b="0" i="0" u="none" strike="noStrike" cap="none">
                <a:solidFill>
                  <a:schemeClr val="dk1"/>
                </a:solidFill>
                <a:latin typeface="Arial"/>
                <a:ea typeface="Arial"/>
                <a:cs typeface="Arial"/>
                <a:sym typeface="Arial"/>
              </a:rPr>
              <a:t> [ὄφις], '[serpente] que come a cauda', derivado de </a:t>
            </a:r>
            <a:r>
              <a:rPr lang="es-AR" sz="800" b="0" i="1" u="none" strike="noStrike" cap="none">
                <a:solidFill>
                  <a:schemeClr val="dk1"/>
                </a:solidFill>
                <a:latin typeface="Arial"/>
                <a:ea typeface="Arial"/>
                <a:cs typeface="Arial"/>
                <a:sym typeface="Arial"/>
              </a:rPr>
              <a:t>οὐρά</a:t>
            </a:r>
            <a:r>
              <a:rPr lang="es-AR" sz="800" b="0" i="0" u="none" strike="noStrike" cap="none">
                <a:solidFill>
                  <a:schemeClr val="dk1"/>
                </a:solidFill>
                <a:latin typeface="Arial"/>
                <a:ea typeface="Arial"/>
                <a:cs typeface="Arial"/>
                <a:sym typeface="Arial"/>
              </a:rPr>
              <a:t>, 'cauda', e </a:t>
            </a:r>
            <a:r>
              <a:rPr lang="es-AR" sz="800" b="0" i="1" u="none" strike="noStrike" cap="none">
                <a:solidFill>
                  <a:schemeClr val="dk1"/>
                </a:solidFill>
                <a:latin typeface="Arial"/>
                <a:ea typeface="Arial"/>
                <a:cs typeface="Arial"/>
                <a:sym typeface="Arial"/>
              </a:rPr>
              <a:t>βόρος</a:t>
            </a:r>
            <a:r>
              <a:rPr lang="es-AR" sz="800" b="0" i="0" u="none" strike="noStrike" cap="none">
                <a:solidFill>
                  <a:schemeClr val="dk1"/>
                </a:solidFill>
                <a:latin typeface="Arial"/>
                <a:ea typeface="Arial"/>
                <a:cs typeface="Arial"/>
                <a:sym typeface="Arial"/>
              </a:rPr>
              <a:t>, 'que come') é um símbolo que mostra uma serpente ou dragão engolindo sua própria cauda e formando um círculo com seu corpo. O uróboro simboliza o ciclo eterno das coisas, também o esforço eterno, a luta eterna ou o esforço inútil, já que o ciclo recomeça apesar das ações para impedi-lo.</a:t>
            </a:r>
            <a:endParaRPr sz="800" b="0"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211e09079de_0_484"/>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pic>
        <p:nvPicPr>
          <p:cNvPr id="201" name="Google Shape;201;g211e09079de_0_484"/>
          <p:cNvPicPr preferRelativeResize="0"/>
          <p:nvPr/>
        </p:nvPicPr>
        <p:blipFill rotWithShape="1">
          <a:blip r:embed="rId3">
            <a:alphaModFix/>
          </a:blip>
          <a:srcRect/>
          <a:stretch/>
        </p:blipFill>
        <p:spPr>
          <a:xfrm>
            <a:off x="566075" y="2003825"/>
            <a:ext cx="4015075" cy="2738075"/>
          </a:xfrm>
          <a:prstGeom prst="rect">
            <a:avLst/>
          </a:prstGeom>
          <a:noFill/>
          <a:ln>
            <a:noFill/>
          </a:ln>
          <a:effectLst>
            <a:outerShdw blurRad="57150" dist="28575" dir="2100000" algn="bl" rotWithShape="0">
              <a:srgbClr val="000000">
                <a:alpha val="50000"/>
              </a:srgbClr>
            </a:outerShdw>
          </a:effectLst>
        </p:spPr>
      </p:pic>
      <p:pic>
        <p:nvPicPr>
          <p:cNvPr id="202" name="Google Shape;202;g211e09079de_0_484"/>
          <p:cNvPicPr preferRelativeResize="0"/>
          <p:nvPr/>
        </p:nvPicPr>
        <p:blipFill rotWithShape="1">
          <a:blip r:embed="rId4">
            <a:alphaModFix/>
          </a:blip>
          <a:srcRect/>
          <a:stretch/>
        </p:blipFill>
        <p:spPr>
          <a:xfrm>
            <a:off x="5375845" y="2003825"/>
            <a:ext cx="4164155" cy="2738075"/>
          </a:xfrm>
          <a:prstGeom prst="rect">
            <a:avLst/>
          </a:prstGeom>
          <a:noFill/>
          <a:ln>
            <a:noFill/>
          </a:ln>
          <a:effectLst>
            <a:outerShdw blurRad="57150" dist="28575" dir="2100000" algn="bl" rotWithShape="0">
              <a:srgbClr val="000000">
                <a:alpha val="45000"/>
              </a:srgbClr>
            </a:outerShdw>
          </a:effectLst>
        </p:spPr>
      </p:pic>
      <p:cxnSp>
        <p:nvCxnSpPr>
          <p:cNvPr id="203" name="Google Shape;203;g211e09079de_0_484"/>
          <p:cNvCxnSpPr/>
          <p:nvPr/>
        </p:nvCxnSpPr>
        <p:spPr>
          <a:xfrm rot="5400000">
            <a:off x="1440004" y="3600000"/>
            <a:ext cx="7200000" cy="0"/>
          </a:xfrm>
          <a:prstGeom prst="straightConnector1">
            <a:avLst/>
          </a:prstGeom>
          <a:noFill/>
          <a:ln w="9525" cap="flat" cmpd="sng">
            <a:solidFill>
              <a:srgbClr val="D8D8D8"/>
            </a:solidFill>
            <a:prstDash val="solid"/>
            <a:round/>
            <a:headEnd type="none" w="sm" len="sm"/>
            <a:tailEnd type="none" w="sm" len="sm"/>
          </a:ln>
        </p:spPr>
      </p:cxnSp>
      <p:cxnSp>
        <p:nvCxnSpPr>
          <p:cNvPr id="204" name="Google Shape;204;g211e09079de_0_484"/>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205" name="Google Shape;205;g211e09079de_0_484"/>
          <p:cNvSpPr txBox="1"/>
          <p:nvPr/>
        </p:nvSpPr>
        <p:spPr>
          <a:xfrm>
            <a:off x="5477025" y="5962825"/>
            <a:ext cx="3529800" cy="67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000" b="1">
                <a:solidFill>
                  <a:schemeClr val="dk1"/>
                </a:solidFill>
                <a:latin typeface="Calibri"/>
                <a:ea typeface="Calibri"/>
                <a:cs typeface="Calibri"/>
                <a:sym typeface="Calibri"/>
              </a:rPr>
              <a:t>Bahía Blanca II </a:t>
            </a:r>
            <a:r>
              <a:rPr lang="es-AR" sz="1000">
                <a:solidFill>
                  <a:schemeClr val="dk1"/>
                </a:solidFill>
                <a:latin typeface="Calibri"/>
                <a:ea typeface="Calibri"/>
                <a:cs typeface="Calibri"/>
                <a:sym typeface="Calibri"/>
              </a:rPr>
              <a:t>I</a:t>
            </a:r>
            <a:r>
              <a:rPr lang="es-AR" sz="1000" b="1">
                <a:solidFill>
                  <a:schemeClr val="dk1"/>
                </a:solidFill>
                <a:latin typeface="Calibri"/>
                <a:ea typeface="Calibri"/>
                <a:cs typeface="Calibri"/>
                <a:sym typeface="Calibri"/>
              </a:rPr>
              <a:t> 1995</a:t>
            </a: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Toma directa 35 mm - Color</a:t>
            </a:r>
            <a:endParaRPr sz="800">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18 x 24 cm</a:t>
            </a: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g321ffe0e2fe_0_45"/>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12" name="Google Shape;212;g321ffe0e2fe_0_45"/>
          <p:cNvSpPr/>
          <p:nvPr/>
        </p:nvSpPr>
        <p:spPr>
          <a:xfrm>
            <a:off x="-5" y="0"/>
            <a:ext cx="1008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13" name="Google Shape;213;g321ffe0e2fe_0_45"/>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13</a:t>
            </a:fld>
            <a:endParaRPr/>
          </a:p>
        </p:txBody>
      </p:sp>
      <p:sp>
        <p:nvSpPr>
          <p:cNvPr id="214" name="Google Shape;214;g321ffe0e2fe_0_45"/>
          <p:cNvSpPr/>
          <p:nvPr/>
        </p:nvSpPr>
        <p:spPr>
          <a:xfrm>
            <a:off x="-1447649" y="0"/>
            <a:ext cx="64959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15" name="Google Shape;215;g321ffe0e2fe_0_45"/>
          <p:cNvSpPr txBox="1"/>
          <p:nvPr/>
        </p:nvSpPr>
        <p:spPr>
          <a:xfrm>
            <a:off x="711900" y="864550"/>
            <a:ext cx="3624300" cy="523200"/>
          </a:xfrm>
          <a:prstGeom prst="rect">
            <a:avLst/>
          </a:prstGeom>
          <a:noFill/>
          <a:ln>
            <a:noFill/>
          </a:ln>
          <a:effectLst>
            <a:outerShdw blurRad="28575" dist="19050" dir="2100000" algn="bl" rotWithShape="0">
              <a:srgbClr val="000000">
                <a:alpha val="50000"/>
              </a:srgbClr>
            </a:outerShdw>
          </a:effectLst>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s-AR" sz="2200" b="0" i="0" u="none" strike="noStrike" cap="none">
                <a:solidFill>
                  <a:schemeClr val="dk1"/>
                </a:solidFill>
                <a:latin typeface="Baumans"/>
                <a:ea typeface="Baumans"/>
                <a:cs typeface="Baumans"/>
                <a:sym typeface="Baumans"/>
              </a:rPr>
              <a:t>3 - Margem e memoria</a:t>
            </a:r>
            <a:endParaRPr sz="2200" b="0" i="0" u="none" strike="noStrike" cap="none">
              <a:solidFill>
                <a:srgbClr val="000000"/>
              </a:solidFill>
              <a:latin typeface="Arial"/>
              <a:ea typeface="Arial"/>
              <a:cs typeface="Arial"/>
              <a:sym typeface="Arial"/>
            </a:endParaRPr>
          </a:p>
        </p:txBody>
      </p:sp>
      <p:sp>
        <p:nvSpPr>
          <p:cNvPr id="216" name="Google Shape;216;g321ffe0e2fe_0_45"/>
          <p:cNvSpPr txBox="1"/>
          <p:nvPr/>
        </p:nvSpPr>
        <p:spPr>
          <a:xfrm>
            <a:off x="6540000" y="2861250"/>
            <a:ext cx="3000000" cy="14775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«Filosóficamente, </a:t>
            </a:r>
            <a:endParaRPr sz="1400" b="0" i="0" u="none" strike="noStrike" cap="none">
              <a:solidFill>
                <a:schemeClr val="dk1"/>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la memoria no es menos prodigiosa </a:t>
            </a:r>
            <a:endParaRPr sz="1400" b="0" i="0" u="none" strike="noStrike" cap="none">
              <a:solidFill>
                <a:schemeClr val="dk1"/>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que la adivinación del futuro».</a:t>
            </a:r>
            <a:endParaRPr sz="1400" b="0" i="0" u="none" strike="noStrike" cap="none">
              <a:solidFill>
                <a:schemeClr val="dk1"/>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 </a:t>
            </a:r>
            <a:endParaRPr sz="1400" b="0" i="0" u="none" strike="noStrike" cap="none">
              <a:solidFill>
                <a:schemeClr val="dk1"/>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Jorge Luis Borges, </a:t>
            </a:r>
            <a:endParaRPr sz="1400" b="0" i="0" u="none" strike="noStrike" cap="none">
              <a:solidFill>
                <a:schemeClr val="dk1"/>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El informe de Brodi.</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31b869c496b_1_16"/>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23" name="Google Shape;223;g31b869c496b_1_16"/>
          <p:cNvSpPr txBox="1"/>
          <p:nvPr/>
        </p:nvSpPr>
        <p:spPr>
          <a:xfrm>
            <a:off x="540000" y="561800"/>
            <a:ext cx="4053000" cy="6180000"/>
          </a:xfrm>
          <a:prstGeom prst="rect">
            <a:avLst/>
          </a:prstGeom>
          <a:noFill/>
          <a:ln>
            <a:noFill/>
          </a:ln>
        </p:spPr>
        <p:txBody>
          <a:bodyPr spcFirstLastPara="1" wrap="square" lIns="91425" tIns="91425" rIns="91425" bIns="91425" anchor="t" anchorCtr="0">
            <a:spAutoFit/>
          </a:bodyPr>
          <a:lstStyle/>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Repetir é a condição sine qua non da criatividade.</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Se ler é sempre reler, uma mudança nos desabilita como leitores. As crianças entendem visceralmente </a:t>
            </a:r>
            <a:r>
              <a:rPr lang="es-AR" sz="1000" b="0" i="1" u="none" strike="noStrike" cap="none">
                <a:solidFill>
                  <a:schemeClr val="dk1"/>
                </a:solidFill>
                <a:latin typeface="Arial"/>
                <a:ea typeface="Arial"/>
                <a:cs typeface="Arial"/>
                <a:sym typeface="Arial"/>
              </a:rPr>
              <a:t>"Pierre Menard, autor de Dom Quixote"</a:t>
            </a:r>
            <a:r>
              <a:rPr lang="es-AR" sz="1000" b="0" i="0" u="none" strike="noStrike" cap="none">
                <a:solidFill>
                  <a:schemeClr val="dk1"/>
                </a:solidFill>
                <a:latin typeface="Arial"/>
                <a:ea typeface="Arial"/>
                <a:cs typeface="Arial"/>
                <a:sym typeface="Arial"/>
              </a:rPr>
              <a:t>.</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Aqui ressoa o tema da memória, em sua relação com a ideia de réplica ou repetição, como era de se esperar falando sobre fotografias. Continuando com meu diálogo borgiano, em </a:t>
            </a:r>
            <a:r>
              <a:rPr lang="es-AR" sz="1000" b="0" i="1" u="none" strike="noStrike" cap="none">
                <a:solidFill>
                  <a:schemeClr val="dk1"/>
                </a:solidFill>
                <a:latin typeface="Arial"/>
                <a:ea typeface="Arial"/>
                <a:cs typeface="Arial"/>
                <a:sym typeface="Arial"/>
              </a:rPr>
              <a:t>"Funes, o memorioso"</a:t>
            </a:r>
            <a:r>
              <a:rPr lang="es-AR" sz="1000" b="0" i="0" u="none" strike="noStrike" cap="none">
                <a:solidFill>
                  <a:schemeClr val="dk1"/>
                </a:solidFill>
                <a:latin typeface="Arial"/>
                <a:ea typeface="Arial"/>
                <a:cs typeface="Arial"/>
                <a:sym typeface="Arial"/>
              </a:rPr>
              <a:t>, o autor apresenta a ideia de uma memória absoluta como condição da impossibilidade de pensar. Uma ideia semelhante aparece em outro conto, onde ele fala de um mapa tão detalhado que acaba tendo o tamanho do território mapeado, o que o torna inútil. (1) Nota de rodapé do conto.</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Repetir, de alguma forma, nos salva de ser Funes, porque repetir ou recordar é excluir e, paradoxalmente, também é esquecer. Recordar e esquecer são as duas faces de um mesmo ato, que é pensar, estabelecer generalidades, sintetizar, mitologizar.</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A memória, ao mesmo tempo, precisa ficcionar.</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O registro material de uma cena (a impressão de luz sobre as sais de prata) poderia ser pensado como a cristalização de uma lembrança em si. Mas essa duplicação material gera outra, de outra natureza; gera uma ficção que, por sua vez, se transforma instantaneamente em um fato.</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Esse desdobramento sucessivo produz uma narrativa articulada por triangulação.</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Nesta série de fotos, os acontecimentos ocorridos na decomposição química da emulsão fotográfica libertam as imagens da articulação do sentido que as gerou e produzem planos semânticos de direção </a:t>
            </a:r>
            <a:endParaRPr sz="1000" b="0" i="0" u="none" strike="noStrike" cap="none">
              <a:solidFill>
                <a:schemeClr val="dk1"/>
              </a:solidFill>
              <a:latin typeface="Arial"/>
              <a:ea typeface="Arial"/>
              <a:cs typeface="Arial"/>
              <a:sym typeface="Arial"/>
            </a:endParaRPr>
          </a:p>
        </p:txBody>
      </p:sp>
      <p:sp>
        <p:nvSpPr>
          <p:cNvPr id="224" name="Google Shape;224;g31b869c496b_1_16"/>
          <p:cNvSpPr txBox="1"/>
          <p:nvPr/>
        </p:nvSpPr>
        <p:spPr>
          <a:xfrm>
            <a:off x="5487000" y="533400"/>
            <a:ext cx="4053000" cy="6180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retrógrada e descendente, às vezes paralelos. Essas dimensões, a material e a simbólica, que a fotografia precisa para se desplegar, se emancipam no ensaio do objeto fotografado que as motivou e ganham independência.</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A travessia mútua entre esses fatos e condições registrados neste trabalho me evocam a forma como a memória humana é construída, evolui ou se perde. Junto à ideia de memória e identidade, aparecem vinculadas outras noções bastante significativas: as ideias de margem e contorno.</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As margens que hoje vemos em todas as obras impressas e encadernadas, tinham na Idade Média a função de proteger o corpo do texto dos roedores das câmaras onde os livros eram guardados. Caso contrário, nunca poderia ser explicada essa "desperdício" de papel em branco em uma época em que era um insumo de luxo.</a:t>
            </a: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Poderíamos pensar nessas margens como a necessidade de preservação de uma identidade, de uma tradição.</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A história da margem na literatura, ou melhor dizendo, na indústria da impressão e reprodução, parece muito pertinente para pensar algumas explorações do presente trabalho. Para rever certas ideias vinculadas às noções de margem, enquadramento e suporte; e às suas tensões e dialéticas internas com o conteúdo.</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Em </a:t>
            </a:r>
            <a:r>
              <a:rPr lang="es-AR" sz="1000" b="0" i="1" u="none" strike="noStrike" cap="none">
                <a:solidFill>
                  <a:schemeClr val="dk1"/>
                </a:solidFill>
                <a:latin typeface="Arial"/>
                <a:ea typeface="Arial"/>
                <a:cs typeface="Arial"/>
                <a:sym typeface="Arial"/>
              </a:rPr>
              <a:t>"Nota de Rodapé"</a:t>
            </a:r>
            <a:r>
              <a:rPr lang="es-AR" sz="1000" b="0" i="0" u="none" strike="noStrike" cap="none">
                <a:solidFill>
                  <a:schemeClr val="dk1"/>
                </a:solidFill>
                <a:latin typeface="Arial"/>
                <a:ea typeface="Arial"/>
                <a:cs typeface="Arial"/>
                <a:sym typeface="Arial"/>
              </a:rPr>
              <a:t>, Rodolfo Walsh explora alguns desses tópicos. Para que o dispositivo literário que Walsh propõe em sua obra de ressonâncias borgianas funcione eficientemente, devem ser pensadas as medidas do papel em que será impresso, o tamanho dos "tipos" que serão usados na impressão, e o número de linhas nas páginas, entre outras condições.</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Analogamente a </a:t>
            </a:r>
            <a:r>
              <a:rPr lang="es-AR" sz="1000" b="0" i="1" u="none" strike="noStrike" cap="none">
                <a:solidFill>
                  <a:schemeClr val="dk1"/>
                </a:solidFill>
                <a:latin typeface="Arial"/>
                <a:ea typeface="Arial"/>
                <a:cs typeface="Arial"/>
                <a:sym typeface="Arial"/>
              </a:rPr>
              <a:t>"Notas de Rodapé"</a:t>
            </a:r>
            <a:r>
              <a:rPr lang="es-AR" sz="1000" b="0" i="0" u="none" strike="noStrike" cap="none">
                <a:solidFill>
                  <a:schemeClr val="dk1"/>
                </a:solidFill>
                <a:latin typeface="Arial"/>
                <a:ea typeface="Arial"/>
                <a:cs typeface="Arial"/>
                <a:sym typeface="Arial"/>
              </a:rPr>
              <a:t> e contra as margens de proteção dos livros medievais, as manchas da emulsão fotográfica </a:t>
            </a:r>
            <a:endParaRPr sz="1000" b="0" i="0" u="none" strike="noStrike" cap="none">
              <a:solidFill>
                <a:schemeClr val="dk1"/>
              </a:solidFill>
              <a:latin typeface="Arial"/>
              <a:ea typeface="Arial"/>
              <a:cs typeface="Arial"/>
              <a:sym typeface="Arial"/>
            </a:endParaRPr>
          </a:p>
        </p:txBody>
      </p:sp>
      <p:cxnSp>
        <p:nvCxnSpPr>
          <p:cNvPr id="225" name="Google Shape;225;g31b869c496b_1_16"/>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321ffe0e2fe_0_56"/>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32" name="Google Shape;232;g321ffe0e2fe_0_56"/>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15</a:t>
            </a:fld>
            <a:endParaRPr/>
          </a:p>
        </p:txBody>
      </p:sp>
      <p:sp>
        <p:nvSpPr>
          <p:cNvPr id="233" name="Google Shape;233;g321ffe0e2fe_0_56"/>
          <p:cNvSpPr txBox="1"/>
          <p:nvPr/>
        </p:nvSpPr>
        <p:spPr>
          <a:xfrm>
            <a:off x="540000" y="559750"/>
            <a:ext cx="4053000" cy="4764000"/>
          </a:xfrm>
          <a:prstGeom prst="rect">
            <a:avLst/>
          </a:prstGeom>
          <a:noFill/>
          <a:ln>
            <a:noFill/>
          </a:ln>
        </p:spPr>
        <p:txBody>
          <a:bodyPr spcFirstLastPara="1" wrap="square" lIns="91425" tIns="91425" rIns="91425" bIns="91425" anchor="t" anchorCtr="0">
            <a:spAutoFit/>
          </a:bodyPr>
          <a:lstStyle/>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crescem a partir do suporte do papel e das margens avançando sobre as imagens, das quais são também suporte físico-químico, tornando-se elas próprias a narrativa.</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Essa degradação das imagens aparece como a impossibilidade certa de preservação da natureza nítida e sobrecarregada da imagem fotográfica, que à maneira de Funes nos impede de pensar, e, em última instância, paradoxalmente nos impede de recordar.</a:t>
            </a: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As fotos deste trabalho permitem recuperar a memória autêntica do fotografado porque entregam memória em troca de sentido. Ou, em outras palavras, porque é impossível recordar sem esquecer.</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Nesse mesmo sentido, restituo às fotografias a condição de objetos, dotando-as de entorno. Daí a fascinação que exercem essas imagens reveladas e copiadas há trinta anos, re-fotografadas agora, sobre minha mesa de trabalho atual.</a:t>
            </a: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Essa ação resgata a cena fotografada do sequestro provocado pelo enquadramento no momento da captura. Ela devolve o entorno e, ao mesmo tempo, revela a dissociação sempre existente entre significante e significado. Ficciona seu contexto e o evoca. Esse é o seu mistério.</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Jorge Luis Borges dizia que Kafka conseguia provocar a maior das perturbações com seus relatos através da maior simplicidade.</a:t>
            </a: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As "fotos de fotos" são um recurso simples, mas ao mesmo tempo, completamente inquietante.</a:t>
            </a:r>
            <a:endParaRPr sz="1000" b="0" i="0" u="none" strike="noStrike" cap="none">
              <a:solidFill>
                <a:schemeClr val="dk1"/>
              </a:solidFill>
              <a:latin typeface="Arial"/>
              <a:ea typeface="Arial"/>
              <a:cs typeface="Arial"/>
              <a:sym typeface="Arial"/>
            </a:endParaRPr>
          </a:p>
        </p:txBody>
      </p:sp>
      <p:cxnSp>
        <p:nvCxnSpPr>
          <p:cNvPr id="234" name="Google Shape;234;g321ffe0e2fe_0_56"/>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2e5f9908a60_0_74"/>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cxnSp>
        <p:nvCxnSpPr>
          <p:cNvPr id="241" name="Google Shape;241;g2e5f9908a60_0_74"/>
          <p:cNvCxnSpPr/>
          <p:nvPr/>
        </p:nvCxnSpPr>
        <p:spPr>
          <a:xfrm rot="5400000">
            <a:off x="1440004" y="3600000"/>
            <a:ext cx="7200000" cy="0"/>
          </a:xfrm>
          <a:prstGeom prst="straightConnector1">
            <a:avLst/>
          </a:prstGeom>
          <a:noFill/>
          <a:ln w="9525" cap="flat" cmpd="sng">
            <a:solidFill>
              <a:srgbClr val="D8D8D8"/>
            </a:solidFill>
            <a:prstDash val="solid"/>
            <a:round/>
            <a:headEnd type="none" w="sm" len="sm"/>
            <a:tailEnd type="none" w="sm" len="sm"/>
          </a:ln>
        </p:spPr>
      </p:cxnSp>
      <p:pic>
        <p:nvPicPr>
          <p:cNvPr id="242" name="Google Shape;242;g2e5f9908a60_0_74" descr="16.jpg"/>
          <p:cNvPicPr preferRelativeResize="0"/>
          <p:nvPr/>
        </p:nvPicPr>
        <p:blipFill rotWithShape="1">
          <a:blip r:embed="rId3">
            <a:alphaModFix/>
          </a:blip>
          <a:srcRect l="2903" t="3251" r="2515" b="4904"/>
          <a:stretch/>
        </p:blipFill>
        <p:spPr>
          <a:xfrm>
            <a:off x="5477025" y="1746250"/>
            <a:ext cx="4069575" cy="2780450"/>
          </a:xfrm>
          <a:prstGeom prst="rect">
            <a:avLst/>
          </a:prstGeom>
          <a:noFill/>
          <a:ln>
            <a:noFill/>
          </a:ln>
          <a:effectLst>
            <a:outerShdw blurRad="57150" dist="28575" dir="2100000" algn="bl" rotWithShape="0">
              <a:srgbClr val="000000">
                <a:alpha val="50000"/>
              </a:srgbClr>
            </a:outerShdw>
          </a:effectLst>
        </p:spPr>
      </p:pic>
      <p:pic>
        <p:nvPicPr>
          <p:cNvPr id="243" name="Google Shape;243;g2e5f9908a60_0_74" descr="17.jpg"/>
          <p:cNvPicPr preferRelativeResize="0"/>
          <p:nvPr/>
        </p:nvPicPr>
        <p:blipFill rotWithShape="1">
          <a:blip r:embed="rId4">
            <a:alphaModFix/>
          </a:blip>
          <a:srcRect l="1947" t="2353" r="3506"/>
          <a:stretch/>
        </p:blipFill>
        <p:spPr>
          <a:xfrm>
            <a:off x="553050" y="1746250"/>
            <a:ext cx="4069575" cy="2794015"/>
          </a:xfrm>
          <a:prstGeom prst="rect">
            <a:avLst/>
          </a:prstGeom>
          <a:noFill/>
          <a:ln>
            <a:noFill/>
          </a:ln>
          <a:effectLst>
            <a:outerShdw blurRad="57150" dist="28575" dir="2100000" algn="bl" rotWithShape="0">
              <a:srgbClr val="000000">
                <a:alpha val="50000"/>
              </a:srgbClr>
            </a:outerShdw>
          </a:effectLst>
        </p:spPr>
      </p:pic>
      <p:cxnSp>
        <p:nvCxnSpPr>
          <p:cNvPr id="244" name="Google Shape;244;g2e5f9908a60_0_74"/>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245" name="Google Shape;245;g2e5f9908a60_0_74"/>
          <p:cNvSpPr txBox="1"/>
          <p:nvPr/>
        </p:nvSpPr>
        <p:spPr>
          <a:xfrm>
            <a:off x="5477025" y="5962825"/>
            <a:ext cx="2809800" cy="67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000" b="1">
                <a:solidFill>
                  <a:schemeClr val="dk1"/>
                </a:solidFill>
                <a:latin typeface="Calibri"/>
                <a:ea typeface="Calibri"/>
                <a:cs typeface="Calibri"/>
                <a:sym typeface="Calibri"/>
              </a:rPr>
              <a:t>Carro en Corrientes </a:t>
            </a:r>
            <a:r>
              <a:rPr lang="es-AR" sz="1000">
                <a:solidFill>
                  <a:schemeClr val="dk1"/>
                </a:solidFill>
                <a:latin typeface="Calibri"/>
                <a:ea typeface="Calibri"/>
                <a:cs typeface="Calibri"/>
                <a:sym typeface="Calibri"/>
              </a:rPr>
              <a:t>I</a:t>
            </a:r>
            <a:r>
              <a:rPr lang="es-AR" sz="1000" b="1">
                <a:solidFill>
                  <a:schemeClr val="dk1"/>
                </a:solidFill>
                <a:latin typeface="Calibri"/>
                <a:ea typeface="Calibri"/>
                <a:cs typeface="Calibri"/>
                <a:sym typeface="Calibri"/>
              </a:rPr>
              <a:t> 1995</a:t>
            </a: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Toma direta 35 mm - Monocromo</a:t>
            </a:r>
            <a:endParaRPr sz="800">
              <a:solidFill>
                <a:schemeClr val="dk1"/>
              </a:solidFill>
              <a:latin typeface="Calibri"/>
              <a:ea typeface="Calibri"/>
              <a:cs typeface="Calibri"/>
              <a:sym typeface="Calibri"/>
            </a:endParaRPr>
          </a:p>
          <a:p>
            <a:pPr marL="0" lvl="0" indent="0" algn="l" rtl="0">
              <a:spcBef>
                <a:spcPts val="0"/>
              </a:spcBef>
              <a:spcAft>
                <a:spcPts val="0"/>
              </a:spcAft>
              <a:buNone/>
            </a:pPr>
            <a:r>
              <a:rPr lang="es-AR" sz="800" i="1">
                <a:solidFill>
                  <a:schemeClr val="dk1"/>
                </a:solidFill>
                <a:latin typeface="Calibri"/>
                <a:ea typeface="Calibri"/>
                <a:cs typeface="Calibri"/>
                <a:sym typeface="Calibri"/>
              </a:rPr>
              <a:t>Transferencia aleatoria por exposição aos elementos naturais</a:t>
            </a:r>
            <a:endParaRPr sz="800" i="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18 x 24 cm</a:t>
            </a: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31b869c496b_1_31"/>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52" name="Google Shape;252;g31b869c496b_1_31"/>
          <p:cNvSpPr/>
          <p:nvPr/>
        </p:nvSpPr>
        <p:spPr>
          <a:xfrm>
            <a:off x="-5" y="0"/>
            <a:ext cx="1008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cxnSp>
        <p:nvCxnSpPr>
          <p:cNvPr id="253" name="Google Shape;253;g31b869c496b_1_31"/>
          <p:cNvCxnSpPr/>
          <p:nvPr/>
        </p:nvCxnSpPr>
        <p:spPr>
          <a:xfrm rot="5400000">
            <a:off x="1440004" y="3600000"/>
            <a:ext cx="7200000" cy="0"/>
          </a:xfrm>
          <a:prstGeom prst="straightConnector1">
            <a:avLst/>
          </a:prstGeom>
          <a:noFill/>
          <a:ln w="9525" cap="flat" cmpd="sng">
            <a:solidFill>
              <a:srgbClr val="F2F2F2"/>
            </a:solidFill>
            <a:prstDash val="solid"/>
            <a:round/>
            <a:headEnd type="none" w="sm" len="sm"/>
            <a:tailEnd type="none" w="sm" len="sm"/>
          </a:ln>
        </p:spPr>
      </p:cxnSp>
      <p:cxnSp>
        <p:nvCxnSpPr>
          <p:cNvPr id="254" name="Google Shape;254;g31b869c496b_1_31"/>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255" name="Google Shape;255;g31b869c496b_1_31"/>
          <p:cNvSpPr/>
          <p:nvPr/>
        </p:nvSpPr>
        <p:spPr>
          <a:xfrm>
            <a:off x="-1447649" y="0"/>
            <a:ext cx="64959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56" name="Google Shape;256;g31b869c496b_1_31"/>
          <p:cNvSpPr txBox="1"/>
          <p:nvPr/>
        </p:nvSpPr>
        <p:spPr>
          <a:xfrm>
            <a:off x="711900" y="864550"/>
            <a:ext cx="3624300" cy="523200"/>
          </a:xfrm>
          <a:prstGeom prst="rect">
            <a:avLst/>
          </a:prstGeom>
          <a:noFill/>
          <a:ln>
            <a:noFill/>
          </a:ln>
          <a:effectLst>
            <a:outerShdw blurRad="28575" dist="19050" dir="2100000" algn="bl" rotWithShape="0">
              <a:srgbClr val="000000">
                <a:alpha val="50000"/>
              </a:srgbClr>
            </a:outerShdw>
          </a:effectLst>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s-AR" sz="2200" b="0" i="0" u="none" strike="noStrike" cap="none">
                <a:solidFill>
                  <a:schemeClr val="dk1"/>
                </a:solidFill>
                <a:latin typeface="Baumans"/>
                <a:ea typeface="Baumans"/>
                <a:cs typeface="Baumans"/>
                <a:sym typeface="Baumans"/>
              </a:rPr>
              <a:t>4 - O Diabo Criollo</a:t>
            </a:r>
            <a:endParaRPr sz="2200" b="0" i="0" u="none" strike="noStrike" cap="none">
              <a:solidFill>
                <a:srgbClr val="000000"/>
              </a:solidFill>
              <a:latin typeface="Arial"/>
              <a:ea typeface="Arial"/>
              <a:cs typeface="Arial"/>
              <a:sym typeface="Arial"/>
            </a:endParaRPr>
          </a:p>
        </p:txBody>
      </p:sp>
      <p:sp>
        <p:nvSpPr>
          <p:cNvPr id="257" name="Google Shape;257;g31b869c496b_1_31"/>
          <p:cNvSpPr txBox="1"/>
          <p:nvPr/>
        </p:nvSpPr>
        <p:spPr>
          <a:xfrm>
            <a:off x="7751700" y="3292200"/>
            <a:ext cx="1788300" cy="615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rgbClr val="000000"/>
                </a:solidFill>
                <a:latin typeface="Calibri"/>
                <a:ea typeface="Calibri"/>
                <a:cs typeface="Calibri"/>
                <a:sym typeface="Calibri"/>
              </a:rPr>
              <a:t>Identidad es</a:t>
            </a:r>
            <a:endParaRPr sz="1400" b="0" i="1"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rgbClr val="000000"/>
                </a:solidFill>
                <a:latin typeface="Calibri"/>
                <a:ea typeface="Calibri"/>
                <a:cs typeface="Calibri"/>
                <a:sym typeface="Calibri"/>
              </a:rPr>
              <a:t>la mayor inteligencia</a:t>
            </a:r>
            <a:endParaRPr sz="1400" b="0" i="1" u="none" strike="noStrike" cap="non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g321ffe0e2fe_0_68"/>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64" name="Google Shape;264;g321ffe0e2fe_0_68"/>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18</a:t>
            </a:fld>
            <a:endParaRPr/>
          </a:p>
        </p:txBody>
      </p:sp>
      <p:sp>
        <p:nvSpPr>
          <p:cNvPr id="265" name="Google Shape;265;g321ffe0e2fe_0_68"/>
          <p:cNvSpPr txBox="1"/>
          <p:nvPr/>
        </p:nvSpPr>
        <p:spPr>
          <a:xfrm>
            <a:off x="540000" y="559750"/>
            <a:ext cx="4053000" cy="6264600"/>
          </a:xfrm>
          <a:prstGeom prst="rect">
            <a:avLst/>
          </a:prstGeom>
          <a:noFill/>
          <a:ln>
            <a:noFill/>
          </a:ln>
        </p:spPr>
        <p:txBody>
          <a:bodyPr spcFirstLastPara="1" wrap="square" lIns="91425" tIns="91425" rIns="91425" bIns="91425" anchor="t" anchorCtr="0">
            <a:spAutoFit/>
          </a:bodyPr>
          <a:lstStyle/>
          <a:p>
            <a:pPr marL="0" marR="0" lvl="0" indent="0" algn="r"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Jorge Luis Borges dizia que há algo inquietante ou incômodo na ficção.</a:t>
            </a: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Ele justificava essa inquietude, postulando que, intuitivamente, os jogos da ficção nos conectam com a ideia de que nós mesmos poderíamos ser os personagens de uma ficção. Talvez por isso a fotografia seja, suspeitosamente, tranquilizadora, resumida na expressão de quem observa e compara: “Olha, é igual!”</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Para a psicanálise, a atração por uma pessoa é composta por uma faceta familiar, que podemos reconhecer, e outra exótica, que nos fascina. Na verdade, parece que o mistério que nos fascina é a articulação dessas duas qualidades encontrando-se juntas em um mesmo ser. “É igual”, dizemos; e nos surpreende porque reconhecemos a existência de uma identidade, mas ao mesmo tempo não “é” o mesmo e isso nos fascina.</a:t>
            </a:r>
            <a:br>
              <a:rPr lang="es-AR" sz="1000" b="0" i="0" u="none" strike="noStrike" cap="none">
                <a:solidFill>
                  <a:schemeClr val="dk1"/>
                </a:solidFill>
                <a:latin typeface="Arial"/>
                <a:ea typeface="Arial"/>
                <a:cs typeface="Arial"/>
                <a:sym typeface="Arial"/>
              </a:rPr>
            </a:br>
            <a:r>
              <a:rPr lang="es-AR" sz="1000" b="0" i="0" u="none" strike="noStrike" cap="none">
                <a:solidFill>
                  <a:schemeClr val="dk1"/>
                </a:solidFill>
                <a:latin typeface="Arial"/>
                <a:ea typeface="Arial"/>
                <a:cs typeface="Arial"/>
                <a:sym typeface="Arial"/>
              </a:rPr>
              <a:t>Por essa fissura surge, talvez, a dimensão mais misteriosa da fotografia. No mistério desse desdobramento ou deslizamento acontece muito do que há de mais interessante que a fotografia tem a nos oferecer.</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Na tradição da literatura oral gauchesca da pampa argentina, existe uma personificação do diabo extremamente singular. É o </a:t>
            </a:r>
            <a:r>
              <a:rPr lang="es-AR" sz="1000" b="0" i="1" u="none" strike="noStrike" cap="none">
                <a:solidFill>
                  <a:schemeClr val="dk1"/>
                </a:solidFill>
                <a:latin typeface="Arial"/>
                <a:ea typeface="Arial"/>
                <a:cs typeface="Arial"/>
                <a:sym typeface="Arial"/>
              </a:rPr>
              <a:t>Diabo Criollo</a:t>
            </a:r>
            <a:r>
              <a:rPr lang="es-AR" sz="1000" b="0" i="0" u="none" strike="noStrike" cap="none">
                <a:solidFill>
                  <a:schemeClr val="dk1"/>
                </a:solidFill>
                <a:latin typeface="Arial"/>
                <a:ea typeface="Arial"/>
                <a:cs typeface="Arial"/>
                <a:sym typeface="Arial"/>
              </a:rPr>
              <a:t>. Ele é caracterizado como um estancieiro muito rico e muito elegante, que veste roupas negras e ostenta prata gaucha de altíssima qualidade. Ele é cortês, perspicaz e sedutor. Gosta de participar de noites de jogos de azar com dinheiro, nos quais se destaca com uma habilidade incomparável.</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Em seu aspecto não haveria nada que o delatasse em sua condição de “criatura das trevas”. Mas há uma “marca”. É um pequeno detalhe físico, quase imperceptível. Comumente, é um defeito em uma de suas orelhas. Uma pequena marca que o denuncia em sua identidade.</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1200"/>
              </a:spcBef>
              <a:spcAft>
                <a:spcPts val="1200"/>
              </a:spcAft>
              <a:buClr>
                <a:srgbClr val="000000"/>
              </a:buClr>
              <a:buSzPts val="1000"/>
              <a:buFont typeface="Arial"/>
              <a:buNone/>
            </a:pPr>
            <a:r>
              <a:rPr lang="es-AR" sz="1000" b="0" i="0" u="none" strike="noStrike" cap="none">
                <a:solidFill>
                  <a:schemeClr val="dk1"/>
                </a:solidFill>
                <a:latin typeface="Arial"/>
                <a:ea typeface="Arial"/>
                <a:cs typeface="Arial"/>
                <a:sym typeface="Arial"/>
              </a:rPr>
              <a:t>Essa particularidade faz com que sua monstruosidade seja muito </a:t>
            </a:r>
            <a:endParaRPr sz="1000" b="0" i="0" u="none" strike="noStrike" cap="none">
              <a:solidFill>
                <a:schemeClr val="dk1"/>
              </a:solidFill>
              <a:latin typeface="Arial"/>
              <a:ea typeface="Arial"/>
              <a:cs typeface="Arial"/>
              <a:sym typeface="Arial"/>
            </a:endParaRPr>
          </a:p>
        </p:txBody>
      </p:sp>
      <p:sp>
        <p:nvSpPr>
          <p:cNvPr id="266" name="Google Shape;266;g321ffe0e2fe_0_68"/>
          <p:cNvSpPr txBox="1"/>
          <p:nvPr/>
        </p:nvSpPr>
        <p:spPr>
          <a:xfrm>
            <a:off x="5487000" y="559750"/>
            <a:ext cx="4053000" cy="4494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mais inquietante do que aquelas que se nos apresentam como mais evidentes e estranhas; e, a princípio, ela levanta uma série de problemas muito mais complexos do que a ideia de uma monstruosidade de caráter alienígena, para dizer assim, mais impactante talvez, mas ao mesmo tempo mais superficial, mais óbvia.</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Então, uma pequena ação, uma mudança sutil de condições, uma mancha imperceptível revelam as diferenças radicais de ordem ética, estética, moral. Vemos assim “de repente” a orelha do Diabo Criollo.</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As fotografias nos tentam a acreditar que a imagem e o objeto são quase a mesma coisa. As sais de prata com a capacidade para o registro “fiel” de objetos, pessoas e cenas são uma sedução à qual nos é muito difícil resistir; como também nos é difícil resistir ao encanto do Diabo Criollo e sua prata.</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Talvez por isso, às vezes, os defeitos de cópia na fotografia nos causem incômodos. Mas, ao mesmo tempo, em nível inconsciente, nos tranquilizam: o Diabo Criollo mostra sua orelha e, assim exposto, já “revelado”, perde seu poder.</a:t>
            </a:r>
            <a:endParaRPr sz="1000" b="0" i="0" u="none" strike="noStrike" cap="none">
              <a:solidFill>
                <a:schemeClr val="dk1"/>
              </a:solidFill>
              <a:latin typeface="Arial"/>
              <a:ea typeface="Arial"/>
              <a:cs typeface="Arial"/>
              <a:sym typeface="Arial"/>
            </a:endParaRPr>
          </a:p>
          <a:p>
            <a:pPr marL="0" marR="0" lvl="0" indent="0" algn="l" rtl="0">
              <a:lnSpc>
                <a:spcPct val="115000"/>
              </a:lnSpc>
              <a:spcBef>
                <a:spcPts val="1200"/>
              </a:spcBef>
              <a:spcAft>
                <a:spcPts val="1200"/>
              </a:spcAft>
              <a:buClr>
                <a:srgbClr val="000000"/>
              </a:buClr>
              <a:buSzPts val="1000"/>
              <a:buFont typeface="Arial"/>
              <a:buNone/>
            </a:pPr>
            <a:r>
              <a:rPr lang="es-AR" sz="1000" b="0" i="0" u="none" strike="noStrike" cap="none">
                <a:solidFill>
                  <a:schemeClr val="dk1"/>
                </a:solidFill>
                <a:latin typeface="Arial"/>
                <a:ea typeface="Arial"/>
                <a:cs typeface="Arial"/>
                <a:sym typeface="Arial"/>
              </a:rPr>
              <a:t>A fotografia, em um mesmo movimento, recria o diabólico e o revela. Ela o reproduz e, ao revelá-lo, o conjura.</a:t>
            </a:r>
            <a:endParaRPr sz="1000" b="0" i="0" u="none" strike="noStrike" cap="none">
              <a:solidFill>
                <a:schemeClr val="dk1"/>
              </a:solidFill>
              <a:latin typeface="Arial"/>
              <a:ea typeface="Arial"/>
              <a:cs typeface="Arial"/>
              <a:sym typeface="Arial"/>
            </a:endParaRPr>
          </a:p>
        </p:txBody>
      </p:sp>
      <p:cxnSp>
        <p:nvCxnSpPr>
          <p:cNvPr id="267" name="Google Shape;267;g321ffe0e2fe_0_68"/>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268" name="Google Shape;268;g321ffe0e2fe_0_68"/>
          <p:cNvSpPr txBox="1"/>
          <p:nvPr/>
        </p:nvSpPr>
        <p:spPr>
          <a:xfrm>
            <a:off x="5487000" y="5902375"/>
            <a:ext cx="1824900" cy="92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000" b="1">
                <a:solidFill>
                  <a:schemeClr val="dk1"/>
                </a:solidFill>
                <a:latin typeface="Calibri"/>
                <a:ea typeface="Calibri"/>
                <a:cs typeface="Calibri"/>
                <a:sym typeface="Calibri"/>
              </a:rPr>
              <a:t>Vasco en Corrientes </a:t>
            </a:r>
            <a:r>
              <a:rPr lang="es-AR" sz="1000">
                <a:solidFill>
                  <a:schemeClr val="dk1"/>
                </a:solidFill>
                <a:latin typeface="Calibri"/>
                <a:ea typeface="Calibri"/>
                <a:cs typeface="Calibri"/>
                <a:sym typeface="Calibri"/>
              </a:rPr>
              <a:t>I</a:t>
            </a:r>
            <a:r>
              <a:rPr lang="es-AR" sz="1000" b="1">
                <a:solidFill>
                  <a:schemeClr val="dk1"/>
                </a:solidFill>
                <a:latin typeface="Calibri"/>
                <a:ea typeface="Calibri"/>
                <a:cs typeface="Calibri"/>
                <a:sym typeface="Calibri"/>
              </a:rPr>
              <a:t> 1997</a:t>
            </a: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Toma directa 35 mm</a:t>
            </a:r>
            <a:endParaRPr sz="800">
              <a:solidFill>
                <a:schemeClr val="dk1"/>
              </a:solidFill>
              <a:latin typeface="Calibri"/>
              <a:ea typeface="Calibri"/>
              <a:cs typeface="Calibri"/>
              <a:sym typeface="Calibri"/>
            </a:endParaRPr>
          </a:p>
          <a:p>
            <a:pPr marL="0" lvl="0" indent="0" algn="l" rtl="0">
              <a:spcBef>
                <a:spcPts val="0"/>
              </a:spcBef>
              <a:spcAft>
                <a:spcPts val="0"/>
              </a:spcAft>
              <a:buNone/>
            </a:pPr>
            <a:r>
              <a:rPr lang="es-AR" sz="800" i="1">
                <a:solidFill>
                  <a:schemeClr val="dk1"/>
                </a:solidFill>
                <a:latin typeface="Calibri"/>
                <a:ea typeface="Calibri"/>
                <a:cs typeface="Calibri"/>
                <a:sym typeface="Calibri"/>
              </a:rPr>
              <a:t>Monocromo</a:t>
            </a:r>
            <a:endParaRPr sz="800" i="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20 x 30 cm</a:t>
            </a: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800">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(Próxima página)</a:t>
            </a: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g2e5f9908a60_0_98"/>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pic>
        <p:nvPicPr>
          <p:cNvPr id="275" name="Google Shape;275;g2e5f9908a60_0_98"/>
          <p:cNvPicPr preferRelativeResize="0"/>
          <p:nvPr/>
        </p:nvPicPr>
        <p:blipFill rotWithShape="1">
          <a:blip r:embed="rId3">
            <a:alphaModFix/>
          </a:blip>
          <a:srcRect/>
          <a:stretch/>
        </p:blipFill>
        <p:spPr>
          <a:xfrm>
            <a:off x="540000" y="634675"/>
            <a:ext cx="9000003" cy="5897473"/>
          </a:xfrm>
          <a:prstGeom prst="rect">
            <a:avLst/>
          </a:prstGeom>
          <a:noFill/>
          <a:ln>
            <a:noFill/>
          </a:ln>
          <a:effectLst>
            <a:outerShdw blurRad="57150" dist="47625" dir="2100000" algn="bl" rotWithShape="0">
              <a:srgbClr val="000000">
                <a:alpha val="50000"/>
              </a:srgbClr>
            </a:outerShdw>
          </a:effectLst>
        </p:spPr>
      </p:pic>
      <p:cxnSp>
        <p:nvCxnSpPr>
          <p:cNvPr id="276" name="Google Shape;276;g2e5f9908a60_0_98"/>
          <p:cNvCxnSpPr/>
          <p:nvPr/>
        </p:nvCxnSpPr>
        <p:spPr>
          <a:xfrm rot="5400000">
            <a:off x="1440004" y="3600000"/>
            <a:ext cx="7200000" cy="0"/>
          </a:xfrm>
          <a:prstGeom prst="straightConnector1">
            <a:avLst/>
          </a:prstGeom>
          <a:noFill/>
          <a:ln w="9525" cap="flat" cmpd="sng">
            <a:solidFill>
              <a:srgbClr val="D8D8D8"/>
            </a:solidFill>
            <a:prstDash val="solid"/>
            <a:round/>
            <a:headEnd type="none" w="sm" len="sm"/>
            <a:tailEnd type="none" w="sm" len="sm"/>
          </a:ln>
        </p:spPr>
      </p:cxnSp>
      <p:cxnSp>
        <p:nvCxnSpPr>
          <p:cNvPr id="277" name="Google Shape;277;g2e5f9908a60_0_98"/>
          <p:cNvCxnSpPr/>
          <p:nvPr/>
        </p:nvCxnSpPr>
        <p:spPr>
          <a:xfrm rot="5400000">
            <a:off x="1440004" y="3600000"/>
            <a:ext cx="7200000" cy="0"/>
          </a:xfrm>
          <a:prstGeom prst="straightConnector1">
            <a:avLst/>
          </a:prstGeom>
          <a:noFill/>
          <a:ln w="9525" cap="flat" cmpd="sng">
            <a:solidFill>
              <a:schemeClr val="lt1"/>
            </a:solidFill>
            <a:prstDash val="solid"/>
            <a:round/>
            <a:headEnd type="none" w="sm" len="sm"/>
            <a:tailEnd type="none" w="sm" len="sm"/>
          </a:ln>
        </p:spPr>
      </p:cxnSp>
      <p:cxnSp>
        <p:nvCxnSpPr>
          <p:cNvPr id="278" name="Google Shape;278;g2e5f9908a60_0_98"/>
          <p:cNvCxnSpPr/>
          <p:nvPr/>
        </p:nvCxnSpPr>
        <p:spPr>
          <a:xfrm rot="5400000">
            <a:off x="1440004" y="3600000"/>
            <a:ext cx="7200000"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g322324c7ea7_0_35"/>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85" name="Google Shape;285;g322324c7ea7_0_35"/>
          <p:cNvSpPr txBox="1">
            <a:spLocks noGrp="1"/>
          </p:cNvSpPr>
          <p:nvPr>
            <p:ph type="sldNum" idx="12"/>
          </p:nvPr>
        </p:nvSpPr>
        <p:spPr>
          <a:xfrm>
            <a:off x="7224007" y="6673334"/>
            <a:ext cx="2352000" cy="383400"/>
          </a:xfrm>
          <a:prstGeom prst="rect">
            <a:avLst/>
          </a:prstGeom>
        </p:spPr>
        <p:txBody>
          <a:bodyPr spcFirstLastPara="1" wrap="square" lIns="98475" tIns="49225" rIns="98475" bIns="49225" anchor="ctr"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s-AR"/>
              <a:t>20</a:t>
            </a:fld>
            <a:endParaRPr/>
          </a:p>
        </p:txBody>
      </p:sp>
      <p:sp>
        <p:nvSpPr>
          <p:cNvPr id="286" name="Google Shape;286;g322324c7ea7_0_35"/>
          <p:cNvSpPr txBox="1"/>
          <p:nvPr/>
        </p:nvSpPr>
        <p:spPr>
          <a:xfrm>
            <a:off x="539750" y="560388"/>
            <a:ext cx="3000000" cy="6093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AR" sz="1000" b="1" i="1">
                <a:solidFill>
                  <a:srgbClr val="333333"/>
                </a:solidFill>
                <a:highlight>
                  <a:srgbClr val="FFFFFF"/>
                </a:highlight>
                <a:latin typeface="Calibri"/>
                <a:ea typeface="Calibri"/>
                <a:cs typeface="Calibri"/>
                <a:sym typeface="Calibri"/>
              </a:rPr>
              <a:t>Desierto I, 2006</a:t>
            </a:r>
            <a:endParaRPr sz="1000" b="1"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1000" b="1"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El repartidor de pizzas me habla de constructivismo ruso.</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El gomero que vive frente al cementerio se llama Fazzina.</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Trabaja aún los domingos resucitando cámaras</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para que no se detenga la rueda eterna de la vida.</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No se deja fascinar por la muerte, tiene el pelo blanco</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y unos bigotes negros gruesos.</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Colonia del Sacramento cuenta la historia de un lugar,</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como muchos otros, donde las historias se repiten,</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pero, donde la evasión es imposible.</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Hago fotos en ésta ciudad.</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Encuentro símbolos.</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Todo, siempre, es símbolo.</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Voy a "El Calabrés" (una playa) éstos días.</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Es linda, tiene un muelle abandonado</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por donde se sacaba la arena para construir Buenos Aires.</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También es salvaje, entonces hermosa.</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Hay una boya grande sobre la arena a unos cientos de metros del muelle.</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Cuando vas dice "putos del año" y cuando volvés "cojan"</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en sintético blanco.</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Pero yo fui a tomar huellas en la arena.</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Perdí un pullover de lana de vicuña que me trajo mi hermano de Bolivia.</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Entonces vuelvo, detrás de lo perdido</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y su huellas. O de lo encontrado y su rastro.</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La arena acá es blanca, y el río marrón.</a:t>
            </a:r>
            <a:endParaRPr sz="900" i="1">
              <a:solidFill>
                <a:srgbClr val="333333"/>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s-AR" sz="900" i="1">
                <a:solidFill>
                  <a:srgbClr val="333333"/>
                </a:solidFill>
                <a:highlight>
                  <a:srgbClr val="FFFFFF"/>
                </a:highlight>
                <a:latin typeface="Calibri"/>
                <a:ea typeface="Calibri"/>
                <a:cs typeface="Calibri"/>
                <a:sym typeface="Calibri"/>
              </a:rPr>
              <a:t>Mi perfume es el desierto.</a:t>
            </a:r>
            <a:endParaRPr sz="900" i="1">
              <a:solidFill>
                <a:schemeClr val="dk1"/>
              </a:solidFill>
              <a:latin typeface="Calibri"/>
              <a:ea typeface="Calibri"/>
              <a:cs typeface="Calibri"/>
              <a:sym typeface="Calibri"/>
            </a:endParaRPr>
          </a:p>
        </p:txBody>
      </p:sp>
      <p:cxnSp>
        <p:nvCxnSpPr>
          <p:cNvPr id="287" name="Google Shape;287;g322324c7ea7_0_35"/>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288" name="Google Shape;288;g322324c7ea7_0_35"/>
          <p:cNvSpPr txBox="1"/>
          <p:nvPr/>
        </p:nvSpPr>
        <p:spPr>
          <a:xfrm>
            <a:off x="7434900" y="5871025"/>
            <a:ext cx="2141100" cy="769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AR" sz="1000" b="1">
                <a:solidFill>
                  <a:schemeClr val="dk1"/>
                </a:solidFill>
                <a:latin typeface="Calibri"/>
                <a:ea typeface="Calibri"/>
                <a:cs typeface="Calibri"/>
                <a:sym typeface="Calibri"/>
              </a:rPr>
              <a:t>Corrientes </a:t>
            </a:r>
            <a:r>
              <a:rPr lang="es-AR" sz="1000">
                <a:solidFill>
                  <a:schemeClr val="dk1"/>
                </a:solidFill>
                <a:latin typeface="Calibri"/>
                <a:ea typeface="Calibri"/>
                <a:cs typeface="Calibri"/>
                <a:sym typeface="Calibri"/>
              </a:rPr>
              <a:t> I </a:t>
            </a:r>
            <a:r>
              <a:rPr lang="es-AR" sz="1000" b="1">
                <a:solidFill>
                  <a:schemeClr val="dk1"/>
                </a:solidFill>
                <a:latin typeface="Calibri"/>
                <a:ea typeface="Calibri"/>
                <a:cs typeface="Calibri"/>
                <a:sym typeface="Calibri"/>
              </a:rPr>
              <a:t>1992</a:t>
            </a:r>
            <a:endParaRPr sz="1000" b="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Cementerio de la Chacarita - Buenos Aires</a:t>
            </a:r>
            <a:endParaRPr sz="800">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Toma directa 35 mm - Monocromo</a:t>
            </a:r>
            <a:endParaRPr sz="800">
              <a:solidFill>
                <a:schemeClr val="dk1"/>
              </a:solidFill>
              <a:latin typeface="Calibri"/>
              <a:ea typeface="Calibri"/>
              <a:cs typeface="Calibri"/>
              <a:sym typeface="Calibri"/>
            </a:endParaRPr>
          </a:p>
          <a:p>
            <a:pPr marL="0" lvl="0" indent="0" algn="r" rtl="0">
              <a:spcBef>
                <a:spcPts val="0"/>
              </a:spcBef>
              <a:spcAft>
                <a:spcPts val="0"/>
              </a:spcAft>
              <a:buNone/>
            </a:pPr>
            <a:r>
              <a:rPr lang="es-AR" sz="800" i="1">
                <a:solidFill>
                  <a:schemeClr val="dk1"/>
                </a:solidFill>
                <a:latin typeface="Calibri"/>
                <a:ea typeface="Calibri"/>
                <a:cs typeface="Calibri"/>
                <a:sym typeface="Calibri"/>
              </a:rPr>
              <a:t>Rasgamiento da base emulsõada</a:t>
            </a:r>
            <a:endParaRPr sz="800" i="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35 x 45 cm </a:t>
            </a:r>
            <a:endParaRPr sz="800">
              <a:solidFill>
                <a:schemeClr val="dk1"/>
              </a:solidFill>
              <a:latin typeface="Calibri"/>
              <a:ea typeface="Calibri"/>
              <a:cs typeface="Calibri"/>
              <a:sym typeface="Calibri"/>
            </a:endParaRPr>
          </a:p>
          <a:p>
            <a:pPr marL="0" lvl="0" indent="0" algn="r" rtl="0">
              <a:spcBef>
                <a:spcPts val="0"/>
              </a:spcBef>
              <a:spcAft>
                <a:spcPts val="0"/>
              </a:spcAft>
              <a:buNone/>
            </a:pPr>
            <a:endParaRPr sz="1200">
              <a:solidFill>
                <a:schemeClr val="dk1"/>
              </a:solidFill>
              <a:latin typeface="Calibri"/>
              <a:ea typeface="Calibri"/>
              <a:cs typeface="Calibri"/>
              <a:sym typeface="Calibri"/>
            </a:endParaRPr>
          </a:p>
        </p:txBody>
      </p:sp>
      <p:pic>
        <p:nvPicPr>
          <p:cNvPr id="289" name="Google Shape;289;g322324c7ea7_0_35"/>
          <p:cNvPicPr preferRelativeResize="0"/>
          <p:nvPr/>
        </p:nvPicPr>
        <p:blipFill>
          <a:blip r:embed="rId3">
            <a:alphaModFix/>
          </a:blip>
          <a:stretch>
            <a:fillRect/>
          </a:stretch>
        </p:blipFill>
        <p:spPr>
          <a:xfrm>
            <a:off x="5486400" y="1959088"/>
            <a:ext cx="4089600" cy="3296513"/>
          </a:xfrm>
          <a:prstGeom prst="rect">
            <a:avLst/>
          </a:prstGeom>
          <a:noFill/>
          <a:ln>
            <a:noFill/>
          </a:ln>
          <a:effectLst>
            <a:outerShdw blurRad="57150" dist="28575" dir="129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g31ba93e2ff3_0_1"/>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96" name="Google Shape;296;g31ba93e2ff3_0_1"/>
          <p:cNvSpPr/>
          <p:nvPr/>
        </p:nvSpPr>
        <p:spPr>
          <a:xfrm>
            <a:off x="-5" y="0"/>
            <a:ext cx="1008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97" name="Google Shape;297;g31ba93e2ff3_0_1"/>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21</a:t>
            </a:fld>
            <a:endParaRPr/>
          </a:p>
        </p:txBody>
      </p:sp>
      <p:sp>
        <p:nvSpPr>
          <p:cNvPr id="298" name="Google Shape;298;g31ba93e2ff3_0_1"/>
          <p:cNvSpPr/>
          <p:nvPr/>
        </p:nvSpPr>
        <p:spPr>
          <a:xfrm>
            <a:off x="-1447649" y="0"/>
            <a:ext cx="64959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299" name="Google Shape;299;g31ba93e2ff3_0_1"/>
          <p:cNvSpPr txBox="1"/>
          <p:nvPr/>
        </p:nvSpPr>
        <p:spPr>
          <a:xfrm>
            <a:off x="711900" y="864550"/>
            <a:ext cx="3624300" cy="523200"/>
          </a:xfrm>
          <a:prstGeom prst="rect">
            <a:avLst/>
          </a:prstGeom>
          <a:noFill/>
          <a:ln>
            <a:noFill/>
          </a:ln>
          <a:effectLst>
            <a:outerShdw blurRad="28575" dist="19050" dir="2700000" algn="bl" rotWithShape="0">
              <a:srgbClr val="000000">
                <a:alpha val="45000"/>
              </a:srgbClr>
            </a:outerShdw>
          </a:effectLst>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s-AR" sz="2200" b="0" i="0" u="none" strike="noStrike" cap="none">
                <a:solidFill>
                  <a:schemeClr val="dk1"/>
                </a:solidFill>
                <a:latin typeface="Baumans"/>
                <a:ea typeface="Baumans"/>
                <a:cs typeface="Baumans"/>
                <a:sym typeface="Baumans"/>
              </a:rPr>
              <a:t>5 - Atelier e academia</a:t>
            </a:r>
            <a:endParaRPr sz="2200" b="0" i="0" u="none" strike="noStrike" cap="none">
              <a:solidFill>
                <a:srgbClr val="000000"/>
              </a:solidFill>
              <a:latin typeface="Arial"/>
              <a:ea typeface="Arial"/>
              <a:cs typeface="Arial"/>
              <a:sym typeface="Arial"/>
            </a:endParaRPr>
          </a:p>
        </p:txBody>
      </p:sp>
      <p:sp>
        <p:nvSpPr>
          <p:cNvPr id="300" name="Google Shape;300;g31ba93e2ff3_0_1"/>
          <p:cNvSpPr txBox="1"/>
          <p:nvPr/>
        </p:nvSpPr>
        <p:spPr>
          <a:xfrm>
            <a:off x="4860000" y="2584038"/>
            <a:ext cx="4680000" cy="2031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s-AR" sz="1400" b="0" i="1" u="none" strike="noStrike" cap="none">
                <a:solidFill>
                  <a:srgbClr val="000000"/>
                </a:solidFill>
                <a:latin typeface="Calibri"/>
                <a:ea typeface="Calibri"/>
                <a:cs typeface="Calibri"/>
                <a:sym typeface="Calibri"/>
              </a:rPr>
              <a:t>“El tiempo es un río que me arrebata, </a:t>
            </a:r>
            <a:endParaRPr sz="1400" b="0" i="1"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100"/>
              <a:buFont typeface="Arial"/>
              <a:buNone/>
            </a:pPr>
            <a:r>
              <a:rPr lang="es-AR" sz="1400" b="0" i="1" u="none" strike="noStrike" cap="none">
                <a:solidFill>
                  <a:srgbClr val="000000"/>
                </a:solidFill>
                <a:latin typeface="Calibri"/>
                <a:ea typeface="Calibri"/>
                <a:cs typeface="Calibri"/>
                <a:sym typeface="Calibri"/>
              </a:rPr>
              <a:t>pero yo soy el río; es un tigre que me destroza, </a:t>
            </a:r>
            <a:endParaRPr sz="1400" b="0" i="1"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100"/>
              <a:buFont typeface="Arial"/>
              <a:buNone/>
            </a:pPr>
            <a:r>
              <a:rPr lang="es-AR" sz="1400" b="0" i="1" u="none" strike="noStrike" cap="none">
                <a:solidFill>
                  <a:srgbClr val="000000"/>
                </a:solidFill>
                <a:latin typeface="Calibri"/>
                <a:ea typeface="Calibri"/>
                <a:cs typeface="Calibri"/>
                <a:sym typeface="Calibri"/>
              </a:rPr>
              <a:t>pero yo soy el tigre;</a:t>
            </a:r>
            <a:endParaRPr sz="1400" b="0" i="1"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100"/>
              <a:buFont typeface="Arial"/>
              <a:buNone/>
            </a:pPr>
            <a:r>
              <a:rPr lang="es-AR" sz="1400" b="0" i="1" u="none" strike="noStrike" cap="none">
                <a:solidFill>
                  <a:srgbClr val="000000"/>
                </a:solidFill>
                <a:latin typeface="Calibri"/>
                <a:ea typeface="Calibri"/>
                <a:cs typeface="Calibri"/>
                <a:sym typeface="Calibri"/>
              </a:rPr>
              <a:t> es un fuego que me consume,</a:t>
            </a:r>
            <a:endParaRPr sz="1400" b="0" i="1"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100"/>
              <a:buFont typeface="Arial"/>
              <a:buNone/>
            </a:pPr>
            <a:r>
              <a:rPr lang="es-AR" sz="1400" b="0" i="1" u="none" strike="noStrike" cap="none">
                <a:solidFill>
                  <a:srgbClr val="000000"/>
                </a:solidFill>
                <a:latin typeface="Calibri"/>
                <a:ea typeface="Calibri"/>
                <a:cs typeface="Calibri"/>
                <a:sym typeface="Calibri"/>
              </a:rPr>
              <a:t>pero yo soy el fuego. </a:t>
            </a:r>
            <a:endParaRPr sz="1400" b="0" i="1"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100"/>
              <a:buFont typeface="Arial"/>
              <a:buNone/>
            </a:pPr>
            <a:r>
              <a:rPr lang="es-AR" sz="1400" b="0" i="1" u="none" strike="noStrike" cap="none">
                <a:solidFill>
                  <a:srgbClr val="000000"/>
                </a:solidFill>
                <a:latin typeface="Calibri"/>
                <a:ea typeface="Calibri"/>
                <a:cs typeface="Calibri"/>
                <a:sym typeface="Calibri"/>
              </a:rPr>
              <a:t>El mundo, desgraciadamente, es real; </a:t>
            </a:r>
            <a:endParaRPr sz="1400" b="0" i="1"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100"/>
              <a:buFont typeface="Arial"/>
              <a:buNone/>
            </a:pPr>
            <a:r>
              <a:rPr lang="es-AR" sz="1400" b="0" i="1" u="none" strike="noStrike" cap="none">
                <a:solidFill>
                  <a:srgbClr val="000000"/>
                </a:solidFill>
                <a:latin typeface="Calibri"/>
                <a:ea typeface="Calibri"/>
                <a:cs typeface="Calibri"/>
                <a:sym typeface="Calibri"/>
              </a:rPr>
              <a:t>yo, desgraciadamente, soy Borges.”</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endParaRPr sz="1400" b="0" i="1" u="none" strike="noStrike" cap="none">
              <a:solidFill>
                <a:srgbClr val="000000"/>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100"/>
              <a:buFont typeface="Arial"/>
              <a:buNone/>
            </a:pPr>
            <a:r>
              <a:rPr lang="es-AR" sz="1400" b="1" i="1" u="none" strike="noStrike" cap="none">
                <a:solidFill>
                  <a:srgbClr val="000000"/>
                </a:solidFill>
                <a:latin typeface="Calibri"/>
                <a:ea typeface="Calibri"/>
                <a:cs typeface="Calibri"/>
                <a:sym typeface="Calibri"/>
              </a:rPr>
              <a:t>J.L.B.</a:t>
            </a:r>
            <a:endParaRPr sz="1400" b="1" i="0" u="none" strike="noStrike" cap="none">
              <a:solidFill>
                <a:srgbClr val="000000"/>
              </a:solidFill>
            </a:endParaRPr>
          </a:p>
        </p:txBody>
      </p:sp>
      <p:cxnSp>
        <p:nvCxnSpPr>
          <p:cNvPr id="301" name="Google Shape;301;g31ba93e2ff3_0_1"/>
          <p:cNvCxnSpPr/>
          <p:nvPr/>
        </p:nvCxnSpPr>
        <p:spPr>
          <a:xfrm rot="5400000">
            <a:off x="1440004" y="3600000"/>
            <a:ext cx="7200000" cy="0"/>
          </a:xfrm>
          <a:prstGeom prst="straightConnector1">
            <a:avLst/>
          </a:prstGeom>
          <a:noFill/>
          <a:ln w="9525" cap="flat" cmpd="sng">
            <a:solidFill>
              <a:srgbClr val="434343"/>
            </a:solidFill>
            <a:prstDash val="solid"/>
            <a:round/>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g321ffe0e2fe_0_81"/>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08" name="Google Shape;308;g321ffe0e2fe_0_81"/>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22</a:t>
            </a:fld>
            <a:endParaRPr/>
          </a:p>
        </p:txBody>
      </p:sp>
      <p:sp>
        <p:nvSpPr>
          <p:cNvPr id="309" name="Google Shape;309;g321ffe0e2fe_0_81"/>
          <p:cNvSpPr txBox="1"/>
          <p:nvPr/>
        </p:nvSpPr>
        <p:spPr>
          <a:xfrm>
            <a:off x="540000" y="645025"/>
            <a:ext cx="4053000" cy="2924400"/>
          </a:xfrm>
          <a:prstGeom prst="rect">
            <a:avLst/>
          </a:prstGeom>
          <a:noFill/>
          <a:ln>
            <a:noFill/>
          </a:ln>
        </p:spPr>
        <p:txBody>
          <a:bodyPr spcFirstLastPara="1" wrap="square" lIns="91425" tIns="91425" rIns="91425" bIns="91425" anchor="t" anchorCtr="0">
            <a:spAutoFit/>
          </a:bodyPr>
          <a:lstStyle/>
          <a:p>
            <a:pPr marL="0" marR="0" lvl="0" indent="0" algn="r"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Existe uma dialética entre teoria e trabalho, e entre academia e oficina.</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Em um sentido, a ação tem um grau superior ao da reflexão. Refletir sobre nenhum fato é estúpido (ou impossível se considerarmos o sentido etimológico da palavra).</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1200"/>
              </a:spcBef>
              <a:spcAft>
                <a:spcPts val="0"/>
              </a:spcAft>
              <a:buClr>
                <a:srgbClr val="000000"/>
              </a:buClr>
              <a:buSzPts val="1000"/>
              <a:buFont typeface="Arial"/>
              <a:buNone/>
            </a:pPr>
            <a:r>
              <a:rPr lang="es-AR" sz="1000" b="0" i="0" u="none" strike="noStrike" cap="none">
                <a:solidFill>
                  <a:schemeClr val="dk1"/>
                </a:solidFill>
                <a:latin typeface="Arial"/>
                <a:ea typeface="Arial"/>
                <a:cs typeface="Arial"/>
                <a:sym typeface="Arial"/>
              </a:rPr>
              <a:t>Colocar a ação acima da teoria, em outro sentido, também é. Esta última, a teoria, merece, finalmente, um olhar soberano. Porque a reflexão nos devolve ao estágio da ideia que impulsionou o trabalho.</a:t>
            </a:r>
            <a:endParaRPr sz="1000" b="0" i="0" u="none" strike="noStrike" cap="none">
              <a:solidFill>
                <a:schemeClr val="dk1"/>
              </a:solidFill>
              <a:latin typeface="Arial"/>
              <a:ea typeface="Arial"/>
              <a:cs typeface="Arial"/>
              <a:sym typeface="Arial"/>
            </a:endParaRPr>
          </a:p>
          <a:p>
            <a:pPr marL="0" marR="0" lvl="0" indent="0" algn="r" rtl="0">
              <a:lnSpc>
                <a:spcPct val="115000"/>
              </a:lnSpc>
              <a:spcBef>
                <a:spcPts val="1200"/>
              </a:spcBef>
              <a:spcAft>
                <a:spcPts val="1200"/>
              </a:spcAft>
              <a:buClr>
                <a:srgbClr val="000000"/>
              </a:buClr>
              <a:buSzPts val="1000"/>
              <a:buFont typeface="Arial"/>
              <a:buNone/>
            </a:pPr>
            <a:r>
              <a:rPr lang="es-AR" sz="1000" b="0" i="0" u="none" strike="noStrike" cap="none">
                <a:solidFill>
                  <a:schemeClr val="dk1"/>
                </a:solidFill>
                <a:latin typeface="Arial"/>
                <a:ea typeface="Arial"/>
                <a:cs typeface="Arial"/>
                <a:sym typeface="Arial"/>
              </a:rPr>
              <a:t>Jorge Luis Borges sempre hierarquizou a leitura sobre a escrita. Em seu conto “Pierre Menard, autor de Dom Quixote”, ele explora este assunto de maneira brilhante. As hierarquias tornam possível a dinâmica das coisas, o fluxo do conhecimento, a transmissão das experiências.</a:t>
            </a:r>
            <a:endParaRPr sz="1000" b="0" i="0" u="none" strike="noStrike" cap="none">
              <a:solidFill>
                <a:schemeClr val="dk1"/>
              </a:solidFill>
              <a:latin typeface="Arial"/>
              <a:ea typeface="Arial"/>
              <a:cs typeface="Arial"/>
              <a:sym typeface="Arial"/>
            </a:endParaRPr>
          </a:p>
        </p:txBody>
      </p:sp>
      <p:cxnSp>
        <p:nvCxnSpPr>
          <p:cNvPr id="310" name="Google Shape;310;g321ffe0e2fe_0_81"/>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0"/>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cxnSp>
        <p:nvCxnSpPr>
          <p:cNvPr id="317" name="Google Shape;317;p40"/>
          <p:cNvCxnSpPr/>
          <p:nvPr/>
        </p:nvCxnSpPr>
        <p:spPr>
          <a:xfrm rot="5400000">
            <a:off x="1440004" y="3600000"/>
            <a:ext cx="7200000" cy="0"/>
          </a:xfrm>
          <a:prstGeom prst="straightConnector1">
            <a:avLst/>
          </a:prstGeom>
          <a:noFill/>
          <a:ln w="9525" cap="flat" cmpd="sng">
            <a:solidFill>
              <a:srgbClr val="D8D8D8"/>
            </a:solidFill>
            <a:prstDash val="solid"/>
            <a:round/>
            <a:headEnd type="none" w="sm" len="sm"/>
            <a:tailEnd type="none" w="sm" len="sm"/>
          </a:ln>
        </p:spPr>
      </p:cxnSp>
      <p:pic>
        <p:nvPicPr>
          <p:cNvPr id="318" name="Google Shape;318;p40" descr="45.jpg"/>
          <p:cNvPicPr preferRelativeResize="0"/>
          <p:nvPr/>
        </p:nvPicPr>
        <p:blipFill rotWithShape="1">
          <a:blip r:embed="rId3">
            <a:alphaModFix/>
          </a:blip>
          <a:srcRect l="6865" t="1964" r="4206" b="787"/>
          <a:stretch/>
        </p:blipFill>
        <p:spPr>
          <a:xfrm>
            <a:off x="539750" y="559950"/>
            <a:ext cx="3305825" cy="6080125"/>
          </a:xfrm>
          <a:prstGeom prst="rect">
            <a:avLst/>
          </a:prstGeom>
          <a:noFill/>
          <a:ln>
            <a:noFill/>
          </a:ln>
          <a:effectLst>
            <a:outerShdw blurRad="57150" dist="28575" dir="2100000" algn="bl" rotWithShape="0">
              <a:srgbClr val="000000">
                <a:alpha val="50000"/>
              </a:srgbClr>
            </a:outerShdw>
          </a:effectLst>
        </p:spPr>
      </p:pic>
      <p:pic>
        <p:nvPicPr>
          <p:cNvPr id="319" name="Google Shape;319;p40" descr="46.jpg"/>
          <p:cNvPicPr preferRelativeResize="0"/>
          <p:nvPr/>
        </p:nvPicPr>
        <p:blipFill rotWithShape="1">
          <a:blip r:embed="rId4">
            <a:alphaModFix/>
          </a:blip>
          <a:srcRect l="2587" t="1001" r="2965" b="1779"/>
          <a:stretch/>
        </p:blipFill>
        <p:spPr>
          <a:xfrm>
            <a:off x="6300937" y="559938"/>
            <a:ext cx="3238364" cy="6080125"/>
          </a:xfrm>
          <a:prstGeom prst="rect">
            <a:avLst/>
          </a:prstGeom>
          <a:noFill/>
          <a:ln>
            <a:noFill/>
          </a:ln>
          <a:effectLst>
            <a:outerShdw blurRad="57150" dist="28575" dir="2100000" algn="bl" rotWithShape="0">
              <a:srgbClr val="000000">
                <a:alpha val="50000"/>
              </a:srgbClr>
            </a:outerShdw>
          </a:effectLst>
        </p:spPr>
      </p:pic>
      <p:sp>
        <p:nvSpPr>
          <p:cNvPr id="320" name="Google Shape;320;p40"/>
          <p:cNvSpPr txBox="1"/>
          <p:nvPr/>
        </p:nvSpPr>
        <p:spPr>
          <a:xfrm>
            <a:off x="5448325" y="4618675"/>
            <a:ext cx="852600" cy="912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AR" sz="1000" b="1">
                <a:solidFill>
                  <a:schemeClr val="dk1"/>
                </a:solidFill>
                <a:latin typeface="Calibri"/>
                <a:ea typeface="Calibri"/>
                <a:cs typeface="Calibri"/>
                <a:sym typeface="Calibri"/>
              </a:rPr>
              <a:t>Luz Líquida</a:t>
            </a:r>
            <a:endParaRPr sz="1000">
              <a:solidFill>
                <a:schemeClr val="dk1"/>
              </a:solidFill>
              <a:latin typeface="Calibri"/>
              <a:ea typeface="Calibri"/>
              <a:cs typeface="Calibri"/>
              <a:sym typeface="Calibri"/>
            </a:endParaRPr>
          </a:p>
          <a:p>
            <a:pPr marL="0" lvl="0" indent="0" algn="r" rtl="0">
              <a:spcBef>
                <a:spcPts val="0"/>
              </a:spcBef>
              <a:spcAft>
                <a:spcPts val="0"/>
              </a:spcAft>
              <a:buNone/>
            </a:pPr>
            <a:r>
              <a:rPr lang="es-AR" sz="1000" b="1">
                <a:solidFill>
                  <a:schemeClr val="dk1"/>
                </a:solidFill>
                <a:latin typeface="Calibri"/>
                <a:ea typeface="Calibri"/>
                <a:cs typeface="Calibri"/>
                <a:sym typeface="Calibri"/>
              </a:rPr>
              <a:t>1995</a:t>
            </a:r>
            <a:endParaRPr sz="1000" b="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E</a:t>
            </a:r>
            <a:r>
              <a:rPr lang="es-AR" sz="800" i="1">
                <a:solidFill>
                  <a:schemeClr val="dk1"/>
                </a:solidFill>
                <a:latin typeface="Calibri"/>
                <a:ea typeface="Calibri"/>
                <a:cs typeface="Calibri"/>
                <a:sym typeface="Calibri"/>
              </a:rPr>
              <a:t>mulsão fotográfica </a:t>
            </a:r>
            <a:endParaRPr sz="800" i="1">
              <a:solidFill>
                <a:schemeClr val="dk1"/>
              </a:solidFill>
              <a:latin typeface="Calibri"/>
              <a:ea typeface="Calibri"/>
              <a:cs typeface="Calibri"/>
              <a:sym typeface="Calibri"/>
            </a:endParaRPr>
          </a:p>
          <a:p>
            <a:pPr marL="0" lvl="0" indent="0" algn="r" rtl="0">
              <a:spcBef>
                <a:spcPts val="0"/>
              </a:spcBef>
              <a:spcAft>
                <a:spcPts val="0"/>
              </a:spcAft>
              <a:buNone/>
            </a:pPr>
            <a:r>
              <a:rPr lang="es-AR" sz="800" i="1">
                <a:solidFill>
                  <a:schemeClr val="dk1"/>
                </a:solidFill>
                <a:latin typeface="Calibri"/>
                <a:ea typeface="Calibri"/>
                <a:cs typeface="Calibri"/>
                <a:sym typeface="Calibri"/>
              </a:rPr>
              <a:t>sobre lienzo</a:t>
            </a:r>
            <a:r>
              <a:rPr lang="es-AR" sz="800">
                <a:solidFill>
                  <a:schemeClr val="dk1"/>
                </a:solidFill>
                <a:latin typeface="Calibri"/>
                <a:ea typeface="Calibri"/>
                <a:cs typeface="Calibri"/>
                <a:sym typeface="Calibri"/>
              </a:rPr>
              <a:t> </a:t>
            </a:r>
            <a:endParaRPr sz="800">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100 x 200 cm </a:t>
            </a:r>
            <a:endParaRPr sz="800">
              <a:solidFill>
                <a:schemeClr val="dk1"/>
              </a:solidFill>
              <a:latin typeface="Calibri"/>
              <a:ea typeface="Calibri"/>
              <a:cs typeface="Calibri"/>
              <a:sym typeface="Calibri"/>
            </a:endParaRPr>
          </a:p>
          <a:p>
            <a:pPr marL="0" lvl="0" indent="0" algn="r" rtl="0">
              <a:spcBef>
                <a:spcPts val="0"/>
              </a:spcBef>
              <a:spcAft>
                <a:spcPts val="0"/>
              </a:spcAft>
              <a:buNone/>
            </a:pPr>
            <a:endParaRPr sz="1200">
              <a:solidFill>
                <a:schemeClr val="dk1"/>
              </a:solidFill>
              <a:latin typeface="Calibri"/>
              <a:ea typeface="Calibri"/>
              <a:cs typeface="Calibri"/>
              <a:sym typeface="Calibri"/>
            </a:endParaRPr>
          </a:p>
        </p:txBody>
      </p:sp>
      <p:sp>
        <p:nvSpPr>
          <p:cNvPr id="321" name="Google Shape;321;p40"/>
          <p:cNvSpPr txBox="1"/>
          <p:nvPr/>
        </p:nvSpPr>
        <p:spPr>
          <a:xfrm>
            <a:off x="3845575" y="559238"/>
            <a:ext cx="852600" cy="912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AR" sz="1000" b="1">
                <a:solidFill>
                  <a:schemeClr val="dk1"/>
                </a:solidFill>
                <a:latin typeface="Calibri"/>
                <a:ea typeface="Calibri"/>
                <a:cs typeface="Calibri"/>
                <a:sym typeface="Calibri"/>
              </a:rPr>
              <a:t>Luz Líquida</a:t>
            </a:r>
            <a:endParaRPr sz="1000">
              <a:solidFill>
                <a:schemeClr val="dk1"/>
              </a:solidFill>
              <a:latin typeface="Calibri"/>
              <a:ea typeface="Calibri"/>
              <a:cs typeface="Calibri"/>
              <a:sym typeface="Calibri"/>
            </a:endParaRPr>
          </a:p>
          <a:p>
            <a:pPr marL="0" lvl="0" indent="0" algn="r" rtl="0">
              <a:spcBef>
                <a:spcPts val="0"/>
              </a:spcBef>
              <a:spcAft>
                <a:spcPts val="0"/>
              </a:spcAft>
              <a:buNone/>
            </a:pPr>
            <a:r>
              <a:rPr lang="es-AR" sz="1000" b="1">
                <a:solidFill>
                  <a:schemeClr val="dk1"/>
                </a:solidFill>
                <a:latin typeface="Calibri"/>
                <a:ea typeface="Calibri"/>
                <a:cs typeface="Calibri"/>
                <a:sym typeface="Calibri"/>
              </a:rPr>
              <a:t>1993</a:t>
            </a:r>
            <a:endParaRPr sz="1000" b="1">
              <a:solidFill>
                <a:schemeClr val="dk1"/>
              </a:solidFill>
              <a:latin typeface="Calibri"/>
              <a:ea typeface="Calibri"/>
              <a:cs typeface="Calibri"/>
              <a:sym typeface="Calibri"/>
            </a:endParaRPr>
          </a:p>
          <a:p>
            <a:pPr marL="0" lvl="0" indent="0" algn="r" rtl="0">
              <a:spcBef>
                <a:spcPts val="0"/>
              </a:spcBef>
              <a:spcAft>
                <a:spcPts val="0"/>
              </a:spcAft>
              <a:buNone/>
            </a:pPr>
            <a:r>
              <a:rPr lang="es-AR" sz="800" i="1">
                <a:solidFill>
                  <a:schemeClr val="dk1"/>
                </a:solidFill>
                <a:latin typeface="Calibri"/>
                <a:ea typeface="Calibri"/>
                <a:cs typeface="Calibri"/>
                <a:sym typeface="Calibri"/>
              </a:rPr>
              <a:t>Emulsão fotográfica </a:t>
            </a:r>
            <a:endParaRPr sz="800" i="1">
              <a:solidFill>
                <a:schemeClr val="dk1"/>
              </a:solidFill>
              <a:latin typeface="Calibri"/>
              <a:ea typeface="Calibri"/>
              <a:cs typeface="Calibri"/>
              <a:sym typeface="Calibri"/>
            </a:endParaRPr>
          </a:p>
          <a:p>
            <a:pPr marL="0" lvl="0" indent="0" algn="r" rtl="0">
              <a:spcBef>
                <a:spcPts val="0"/>
              </a:spcBef>
              <a:spcAft>
                <a:spcPts val="0"/>
              </a:spcAft>
              <a:buNone/>
            </a:pPr>
            <a:r>
              <a:rPr lang="es-AR" sz="800" i="1">
                <a:solidFill>
                  <a:schemeClr val="dk1"/>
                </a:solidFill>
                <a:latin typeface="Calibri"/>
                <a:ea typeface="Calibri"/>
                <a:cs typeface="Calibri"/>
                <a:sym typeface="Calibri"/>
              </a:rPr>
              <a:t>sobre lienzo</a:t>
            </a:r>
            <a:r>
              <a:rPr lang="es-AR" sz="800">
                <a:solidFill>
                  <a:schemeClr val="dk1"/>
                </a:solidFill>
                <a:latin typeface="Calibri"/>
                <a:ea typeface="Calibri"/>
                <a:cs typeface="Calibri"/>
                <a:sym typeface="Calibri"/>
              </a:rPr>
              <a:t> </a:t>
            </a:r>
            <a:endParaRPr sz="800" i="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100 x 200 cm </a:t>
            </a:r>
            <a:endParaRPr sz="800">
              <a:solidFill>
                <a:schemeClr val="dk1"/>
              </a:solidFill>
              <a:latin typeface="Calibri"/>
              <a:ea typeface="Calibri"/>
              <a:cs typeface="Calibri"/>
              <a:sym typeface="Calibri"/>
            </a:endParaRPr>
          </a:p>
          <a:p>
            <a:pPr marL="0" lvl="0" indent="0" algn="r" rtl="0">
              <a:spcBef>
                <a:spcPts val="0"/>
              </a:spcBef>
              <a:spcAft>
                <a:spcPts val="0"/>
              </a:spcAft>
              <a:buNone/>
            </a:pPr>
            <a:endParaRPr sz="12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29A789A9-8EAE-013E-7DE3-63379797535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AR" smtClean="0"/>
              <a:t>24</a:t>
            </a:fld>
            <a:endParaRPr lang="es-AR"/>
          </a:p>
        </p:txBody>
      </p:sp>
      <p:pic>
        <p:nvPicPr>
          <p:cNvPr id="3" name="Imagem 2">
            <a:extLst>
              <a:ext uri="{FF2B5EF4-FFF2-40B4-BE49-F238E27FC236}">
                <a16:creationId xmlns:a16="http://schemas.microsoft.com/office/drawing/2014/main" id="{FB200621-8B83-8224-0FC9-8E8EAB7093BD}"/>
              </a:ext>
            </a:extLst>
          </p:cNvPr>
          <p:cNvPicPr>
            <a:picLocks noChangeAspect="1"/>
          </p:cNvPicPr>
          <p:nvPr/>
        </p:nvPicPr>
        <p:blipFill>
          <a:blip r:embed="rId2"/>
          <a:stretch>
            <a:fillRect/>
          </a:stretch>
        </p:blipFill>
        <p:spPr>
          <a:xfrm>
            <a:off x="7130314" y="607413"/>
            <a:ext cx="2371284" cy="3440093"/>
          </a:xfrm>
          <a:prstGeom prst="rect">
            <a:avLst/>
          </a:prstGeom>
        </p:spPr>
      </p:pic>
      <p:pic>
        <p:nvPicPr>
          <p:cNvPr id="4" name="Imagem 3">
            <a:extLst>
              <a:ext uri="{FF2B5EF4-FFF2-40B4-BE49-F238E27FC236}">
                <a16:creationId xmlns:a16="http://schemas.microsoft.com/office/drawing/2014/main" id="{22524D25-4BE1-17FD-AB1A-DEEEC88F9CBC}"/>
              </a:ext>
            </a:extLst>
          </p:cNvPr>
          <p:cNvPicPr>
            <a:picLocks noChangeAspect="1"/>
          </p:cNvPicPr>
          <p:nvPr/>
        </p:nvPicPr>
        <p:blipFill>
          <a:blip r:embed="rId3"/>
          <a:stretch>
            <a:fillRect/>
          </a:stretch>
        </p:blipFill>
        <p:spPr>
          <a:xfrm>
            <a:off x="758234" y="2982478"/>
            <a:ext cx="2450330" cy="3440093"/>
          </a:xfrm>
          <a:prstGeom prst="rect">
            <a:avLst/>
          </a:prstGeom>
        </p:spPr>
      </p:pic>
      <p:cxnSp>
        <p:nvCxnSpPr>
          <p:cNvPr id="6" name="Google Shape;310;g321ffe0e2fe_0_81">
            <a:extLst>
              <a:ext uri="{FF2B5EF4-FFF2-40B4-BE49-F238E27FC236}">
                <a16:creationId xmlns:a16="http://schemas.microsoft.com/office/drawing/2014/main" id="{09D62128-D76A-6D74-B013-4196A050043C}"/>
              </a:ext>
            </a:extLst>
          </p:cNvPr>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8" name="Google Shape;320;p40">
            <a:extLst>
              <a:ext uri="{FF2B5EF4-FFF2-40B4-BE49-F238E27FC236}">
                <a16:creationId xmlns:a16="http://schemas.microsoft.com/office/drawing/2014/main" id="{B7A39529-7C1E-0B89-D2AB-28F78016460B}"/>
              </a:ext>
            </a:extLst>
          </p:cNvPr>
          <p:cNvSpPr txBox="1"/>
          <p:nvPr/>
        </p:nvSpPr>
        <p:spPr>
          <a:xfrm>
            <a:off x="3874265" y="5510271"/>
            <a:ext cx="852600" cy="912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AR" sz="1000" b="1" dirty="0">
                <a:solidFill>
                  <a:schemeClr val="dk1"/>
                </a:solidFill>
                <a:latin typeface="Calibri"/>
                <a:ea typeface="Calibri"/>
                <a:cs typeface="Calibri"/>
                <a:sym typeface="Calibri"/>
              </a:rPr>
              <a:t>Luz Líquida</a:t>
            </a:r>
            <a:endParaRPr sz="1000" dirty="0">
              <a:solidFill>
                <a:schemeClr val="dk1"/>
              </a:solidFill>
              <a:latin typeface="Calibri"/>
              <a:ea typeface="Calibri"/>
              <a:cs typeface="Calibri"/>
              <a:sym typeface="Calibri"/>
            </a:endParaRPr>
          </a:p>
          <a:p>
            <a:pPr marL="0" lvl="0" indent="0" algn="r" rtl="0">
              <a:spcBef>
                <a:spcPts val="0"/>
              </a:spcBef>
              <a:spcAft>
                <a:spcPts val="0"/>
              </a:spcAft>
              <a:buNone/>
            </a:pPr>
            <a:r>
              <a:rPr lang="es-AR" sz="1000" b="1" dirty="0">
                <a:solidFill>
                  <a:schemeClr val="dk1"/>
                </a:solidFill>
                <a:latin typeface="Calibri"/>
                <a:ea typeface="Calibri"/>
                <a:cs typeface="Calibri"/>
                <a:sym typeface="Calibri"/>
              </a:rPr>
              <a:t>1995</a:t>
            </a:r>
            <a:endParaRPr sz="1000" b="1" dirty="0">
              <a:solidFill>
                <a:schemeClr val="dk1"/>
              </a:solidFill>
              <a:latin typeface="Calibri"/>
              <a:ea typeface="Calibri"/>
              <a:cs typeface="Calibri"/>
              <a:sym typeface="Calibri"/>
            </a:endParaRPr>
          </a:p>
          <a:p>
            <a:pPr marL="0" lvl="0" indent="0" algn="r" rtl="0">
              <a:spcBef>
                <a:spcPts val="0"/>
              </a:spcBef>
              <a:spcAft>
                <a:spcPts val="0"/>
              </a:spcAft>
              <a:buNone/>
            </a:pPr>
            <a:r>
              <a:rPr lang="es-AR" sz="800" dirty="0">
                <a:solidFill>
                  <a:schemeClr val="dk1"/>
                </a:solidFill>
                <a:latin typeface="Calibri"/>
                <a:ea typeface="Calibri"/>
                <a:cs typeface="Calibri"/>
                <a:sym typeface="Calibri"/>
              </a:rPr>
              <a:t>E</a:t>
            </a:r>
            <a:r>
              <a:rPr lang="es-AR" sz="800" i="1" dirty="0">
                <a:solidFill>
                  <a:schemeClr val="dk1"/>
                </a:solidFill>
                <a:latin typeface="Calibri"/>
                <a:ea typeface="Calibri"/>
                <a:cs typeface="Calibri"/>
                <a:sym typeface="Calibri"/>
              </a:rPr>
              <a:t>mulsão fotográfica </a:t>
            </a:r>
            <a:endParaRPr sz="800" i="1" dirty="0">
              <a:solidFill>
                <a:schemeClr val="dk1"/>
              </a:solidFill>
              <a:latin typeface="Calibri"/>
              <a:ea typeface="Calibri"/>
              <a:cs typeface="Calibri"/>
              <a:sym typeface="Calibri"/>
            </a:endParaRPr>
          </a:p>
          <a:p>
            <a:pPr marL="0" lvl="0" indent="0" algn="r" rtl="0">
              <a:spcBef>
                <a:spcPts val="0"/>
              </a:spcBef>
              <a:spcAft>
                <a:spcPts val="0"/>
              </a:spcAft>
              <a:buNone/>
            </a:pPr>
            <a:r>
              <a:rPr lang="es-AR" sz="800" i="1" dirty="0">
                <a:solidFill>
                  <a:schemeClr val="dk1"/>
                </a:solidFill>
                <a:latin typeface="Calibri"/>
                <a:ea typeface="Calibri"/>
                <a:cs typeface="Calibri"/>
                <a:sym typeface="Calibri"/>
              </a:rPr>
              <a:t>sobre lienzo</a:t>
            </a:r>
            <a:r>
              <a:rPr lang="pt-BR" sz="800" i="1" dirty="0">
                <a:solidFill>
                  <a:schemeClr val="dk1"/>
                </a:solidFill>
                <a:latin typeface="Calibri"/>
                <a:ea typeface="Calibri"/>
                <a:cs typeface="Calibri"/>
                <a:sym typeface="Calibri"/>
              </a:rPr>
              <a:t>/acrílico</a:t>
            </a:r>
            <a:endParaRPr sz="800" dirty="0">
              <a:solidFill>
                <a:schemeClr val="dk1"/>
              </a:solidFill>
              <a:latin typeface="Calibri"/>
              <a:ea typeface="Calibri"/>
              <a:cs typeface="Calibri"/>
              <a:sym typeface="Calibri"/>
            </a:endParaRPr>
          </a:p>
          <a:p>
            <a:pPr marL="0" lvl="0" indent="0" algn="r" rtl="0">
              <a:spcBef>
                <a:spcPts val="0"/>
              </a:spcBef>
              <a:spcAft>
                <a:spcPts val="0"/>
              </a:spcAft>
              <a:buNone/>
            </a:pPr>
            <a:r>
              <a:rPr lang="es-AR" sz="800" dirty="0">
                <a:solidFill>
                  <a:schemeClr val="dk1"/>
                </a:solidFill>
                <a:latin typeface="Calibri"/>
                <a:ea typeface="Calibri"/>
                <a:cs typeface="Calibri"/>
                <a:sym typeface="Calibri"/>
              </a:rPr>
              <a:t>10 x </a:t>
            </a:r>
            <a:r>
              <a:rPr lang="pt-BR" sz="800" dirty="0">
                <a:solidFill>
                  <a:schemeClr val="dk1"/>
                </a:solidFill>
                <a:latin typeface="Calibri"/>
                <a:ea typeface="Calibri"/>
                <a:cs typeface="Calibri"/>
                <a:sym typeface="Calibri"/>
              </a:rPr>
              <a:t>15</a:t>
            </a:r>
            <a:r>
              <a:rPr lang="es-AR" sz="800" dirty="0">
                <a:solidFill>
                  <a:schemeClr val="dk1"/>
                </a:solidFill>
                <a:latin typeface="Calibri"/>
                <a:ea typeface="Calibri"/>
                <a:cs typeface="Calibri"/>
                <a:sym typeface="Calibri"/>
              </a:rPr>
              <a:t> cm </a:t>
            </a:r>
            <a:endParaRPr sz="800" dirty="0">
              <a:solidFill>
                <a:schemeClr val="dk1"/>
              </a:solidFill>
              <a:latin typeface="Calibri"/>
              <a:ea typeface="Calibri"/>
              <a:cs typeface="Calibri"/>
              <a:sym typeface="Calibri"/>
            </a:endParaRPr>
          </a:p>
          <a:p>
            <a:pPr marL="0" lvl="0" indent="0" algn="r" rtl="0">
              <a:spcBef>
                <a:spcPts val="0"/>
              </a:spcBef>
              <a:spcAft>
                <a:spcPts val="0"/>
              </a:spcAft>
              <a:buNone/>
            </a:pPr>
            <a:endParaRPr sz="1200" dirty="0">
              <a:solidFill>
                <a:schemeClr val="dk1"/>
              </a:solidFill>
              <a:latin typeface="Calibri"/>
              <a:ea typeface="Calibri"/>
              <a:cs typeface="Calibri"/>
              <a:sym typeface="Calibri"/>
            </a:endParaRPr>
          </a:p>
        </p:txBody>
      </p:sp>
      <p:sp>
        <p:nvSpPr>
          <p:cNvPr id="10" name="Google Shape;320;p40">
            <a:extLst>
              <a:ext uri="{FF2B5EF4-FFF2-40B4-BE49-F238E27FC236}">
                <a16:creationId xmlns:a16="http://schemas.microsoft.com/office/drawing/2014/main" id="{FB92764D-6D21-9487-31AA-1F452647F487}"/>
              </a:ext>
            </a:extLst>
          </p:cNvPr>
          <p:cNvSpPr txBox="1"/>
          <p:nvPr/>
        </p:nvSpPr>
        <p:spPr>
          <a:xfrm>
            <a:off x="5386368" y="607413"/>
            <a:ext cx="852600" cy="912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s-AR" sz="1000" b="1" dirty="0">
                <a:solidFill>
                  <a:schemeClr val="dk1"/>
                </a:solidFill>
                <a:latin typeface="Calibri"/>
                <a:ea typeface="Calibri"/>
                <a:cs typeface="Calibri"/>
                <a:sym typeface="Calibri"/>
              </a:rPr>
              <a:t>Luz Líquida</a:t>
            </a:r>
            <a:endParaRPr sz="1000" dirty="0">
              <a:solidFill>
                <a:schemeClr val="dk1"/>
              </a:solidFill>
              <a:latin typeface="Calibri"/>
              <a:ea typeface="Calibri"/>
              <a:cs typeface="Calibri"/>
              <a:sym typeface="Calibri"/>
            </a:endParaRPr>
          </a:p>
          <a:p>
            <a:pPr marL="0" lvl="0" indent="0" rtl="0">
              <a:spcBef>
                <a:spcPts val="0"/>
              </a:spcBef>
              <a:spcAft>
                <a:spcPts val="0"/>
              </a:spcAft>
              <a:buNone/>
            </a:pPr>
            <a:r>
              <a:rPr lang="es-AR" sz="1000" b="1" dirty="0">
                <a:solidFill>
                  <a:schemeClr val="dk1"/>
                </a:solidFill>
                <a:latin typeface="Calibri"/>
                <a:ea typeface="Calibri"/>
                <a:cs typeface="Calibri"/>
                <a:sym typeface="Calibri"/>
              </a:rPr>
              <a:t>199</a:t>
            </a:r>
            <a:r>
              <a:rPr lang="pt-BR" sz="1000" b="1" dirty="0">
                <a:solidFill>
                  <a:schemeClr val="dk1"/>
                </a:solidFill>
                <a:latin typeface="Calibri"/>
                <a:ea typeface="Calibri"/>
                <a:cs typeface="Calibri"/>
                <a:sym typeface="Calibri"/>
              </a:rPr>
              <a:t>6</a:t>
            </a:r>
            <a:endParaRPr sz="1000" b="1" dirty="0">
              <a:solidFill>
                <a:schemeClr val="dk1"/>
              </a:solidFill>
              <a:latin typeface="Calibri"/>
              <a:ea typeface="Calibri"/>
              <a:cs typeface="Calibri"/>
              <a:sym typeface="Calibri"/>
            </a:endParaRPr>
          </a:p>
          <a:p>
            <a:pPr marL="0" lvl="0" indent="0" rtl="0">
              <a:spcBef>
                <a:spcPts val="0"/>
              </a:spcBef>
              <a:spcAft>
                <a:spcPts val="0"/>
              </a:spcAft>
              <a:buNone/>
            </a:pPr>
            <a:r>
              <a:rPr lang="es-AR" sz="800" dirty="0">
                <a:solidFill>
                  <a:schemeClr val="dk1"/>
                </a:solidFill>
                <a:latin typeface="Calibri"/>
                <a:ea typeface="Calibri"/>
                <a:cs typeface="Calibri"/>
                <a:sym typeface="Calibri"/>
              </a:rPr>
              <a:t>E</a:t>
            </a:r>
            <a:r>
              <a:rPr lang="es-AR" sz="800" i="1" dirty="0">
                <a:solidFill>
                  <a:schemeClr val="dk1"/>
                </a:solidFill>
                <a:latin typeface="Calibri"/>
                <a:ea typeface="Calibri"/>
                <a:cs typeface="Calibri"/>
                <a:sym typeface="Calibri"/>
              </a:rPr>
              <a:t>mulsão fotográfica </a:t>
            </a:r>
            <a:endParaRPr sz="800" i="1" dirty="0">
              <a:solidFill>
                <a:schemeClr val="dk1"/>
              </a:solidFill>
              <a:latin typeface="Calibri"/>
              <a:ea typeface="Calibri"/>
              <a:cs typeface="Calibri"/>
              <a:sym typeface="Calibri"/>
            </a:endParaRPr>
          </a:p>
          <a:p>
            <a:pPr marL="0" lvl="0" indent="0" rtl="0">
              <a:spcBef>
                <a:spcPts val="0"/>
              </a:spcBef>
              <a:spcAft>
                <a:spcPts val="0"/>
              </a:spcAft>
              <a:buNone/>
            </a:pPr>
            <a:r>
              <a:rPr lang="es-AR" sz="800" i="1" dirty="0">
                <a:solidFill>
                  <a:schemeClr val="dk1"/>
                </a:solidFill>
                <a:latin typeface="Calibri"/>
                <a:ea typeface="Calibri"/>
                <a:cs typeface="Calibri"/>
                <a:sym typeface="Calibri"/>
              </a:rPr>
              <a:t>sobre lienzo</a:t>
            </a:r>
            <a:r>
              <a:rPr lang="pt-BR" sz="800" i="1" dirty="0">
                <a:solidFill>
                  <a:schemeClr val="dk1"/>
                </a:solidFill>
                <a:latin typeface="Calibri"/>
                <a:ea typeface="Calibri"/>
                <a:cs typeface="Calibri"/>
                <a:sym typeface="Calibri"/>
              </a:rPr>
              <a:t>/acrílico</a:t>
            </a:r>
            <a:r>
              <a:rPr lang="es-AR" sz="800" dirty="0">
                <a:solidFill>
                  <a:schemeClr val="dk1"/>
                </a:solidFill>
                <a:latin typeface="Calibri"/>
                <a:ea typeface="Calibri"/>
                <a:cs typeface="Calibri"/>
                <a:sym typeface="Calibri"/>
              </a:rPr>
              <a:t> </a:t>
            </a:r>
            <a:endParaRPr sz="800" dirty="0">
              <a:solidFill>
                <a:schemeClr val="dk1"/>
              </a:solidFill>
              <a:latin typeface="Calibri"/>
              <a:ea typeface="Calibri"/>
              <a:cs typeface="Calibri"/>
              <a:sym typeface="Calibri"/>
            </a:endParaRPr>
          </a:p>
          <a:p>
            <a:pPr marL="0" lvl="0" indent="0" rtl="0">
              <a:spcBef>
                <a:spcPts val="0"/>
              </a:spcBef>
              <a:spcAft>
                <a:spcPts val="0"/>
              </a:spcAft>
              <a:buNone/>
            </a:pPr>
            <a:r>
              <a:rPr lang="es-AR" sz="800" dirty="0">
                <a:solidFill>
                  <a:schemeClr val="dk1"/>
                </a:solidFill>
                <a:latin typeface="Calibri"/>
                <a:ea typeface="Calibri"/>
                <a:cs typeface="Calibri"/>
                <a:sym typeface="Calibri"/>
              </a:rPr>
              <a:t>10 x </a:t>
            </a:r>
            <a:r>
              <a:rPr lang="pt-BR" sz="800" dirty="0">
                <a:solidFill>
                  <a:schemeClr val="dk1"/>
                </a:solidFill>
                <a:latin typeface="Calibri"/>
                <a:ea typeface="Calibri"/>
                <a:cs typeface="Calibri"/>
                <a:sym typeface="Calibri"/>
              </a:rPr>
              <a:t>15</a:t>
            </a:r>
            <a:r>
              <a:rPr lang="es-AR" sz="800" dirty="0">
                <a:solidFill>
                  <a:schemeClr val="dk1"/>
                </a:solidFill>
                <a:latin typeface="Calibri"/>
                <a:ea typeface="Calibri"/>
                <a:cs typeface="Calibri"/>
                <a:sym typeface="Calibri"/>
              </a:rPr>
              <a:t>0 cm </a:t>
            </a:r>
            <a:endParaRPr sz="800" dirty="0">
              <a:solidFill>
                <a:schemeClr val="dk1"/>
              </a:solidFill>
              <a:latin typeface="Calibri"/>
              <a:ea typeface="Calibri"/>
              <a:cs typeface="Calibri"/>
              <a:sym typeface="Calibri"/>
            </a:endParaRPr>
          </a:p>
          <a:p>
            <a:pPr marL="0" lvl="0" indent="0" rtl="0">
              <a:spcBef>
                <a:spcPts val="0"/>
              </a:spcBef>
              <a:spcAft>
                <a:spcPts val="0"/>
              </a:spcAft>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2644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322324c7ea7_0_109"/>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28" name="Google Shape;328;g322324c7ea7_0_109"/>
          <p:cNvSpPr txBox="1">
            <a:spLocks noGrp="1"/>
          </p:cNvSpPr>
          <p:nvPr>
            <p:ph type="sldNum" idx="12"/>
          </p:nvPr>
        </p:nvSpPr>
        <p:spPr>
          <a:xfrm>
            <a:off x="7224007" y="6673334"/>
            <a:ext cx="2352000" cy="383400"/>
          </a:xfrm>
          <a:prstGeom prst="rect">
            <a:avLst/>
          </a:prstGeom>
        </p:spPr>
        <p:txBody>
          <a:bodyPr spcFirstLastPara="1" wrap="square" lIns="98475" tIns="49225" rIns="98475" bIns="49225" anchor="ctr"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s-AR"/>
              <a:t>25</a:t>
            </a:fld>
            <a:endParaRPr/>
          </a:p>
        </p:txBody>
      </p:sp>
      <p:pic>
        <p:nvPicPr>
          <p:cNvPr id="329" name="Google Shape;329;g322324c7ea7_0_109"/>
          <p:cNvPicPr preferRelativeResize="0"/>
          <p:nvPr/>
        </p:nvPicPr>
        <p:blipFill>
          <a:blip r:embed="rId3">
            <a:alphaModFix/>
          </a:blip>
          <a:stretch>
            <a:fillRect/>
          </a:stretch>
        </p:blipFill>
        <p:spPr>
          <a:xfrm>
            <a:off x="5486400" y="2830884"/>
            <a:ext cx="4089600" cy="1538241"/>
          </a:xfrm>
          <a:prstGeom prst="rect">
            <a:avLst/>
          </a:prstGeom>
          <a:noFill/>
          <a:ln>
            <a:noFill/>
          </a:ln>
          <a:effectLst>
            <a:outerShdw blurRad="57150" dist="28575" dir="2100000" algn="bl" rotWithShape="0">
              <a:srgbClr val="000000">
                <a:alpha val="50000"/>
              </a:srgbClr>
            </a:outerShdw>
          </a:effectLst>
        </p:spPr>
      </p:pic>
      <p:sp>
        <p:nvSpPr>
          <p:cNvPr id="330" name="Google Shape;330;g322324c7ea7_0_109"/>
          <p:cNvSpPr txBox="1"/>
          <p:nvPr/>
        </p:nvSpPr>
        <p:spPr>
          <a:xfrm>
            <a:off x="7751100" y="6044513"/>
            <a:ext cx="1824900" cy="628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AR" sz="1000" b="1">
                <a:solidFill>
                  <a:schemeClr val="dk1"/>
                </a:solidFill>
                <a:latin typeface="Calibri"/>
                <a:ea typeface="Calibri"/>
                <a:cs typeface="Calibri"/>
                <a:sym typeface="Calibri"/>
              </a:rPr>
              <a:t>Valentina e Josefina I</a:t>
            </a:r>
            <a:r>
              <a:rPr lang="es-AR" sz="1000">
                <a:solidFill>
                  <a:schemeClr val="dk1"/>
                </a:solidFill>
                <a:latin typeface="Calibri"/>
                <a:ea typeface="Calibri"/>
                <a:cs typeface="Calibri"/>
                <a:sym typeface="Calibri"/>
              </a:rPr>
              <a:t> I</a:t>
            </a:r>
            <a:r>
              <a:rPr lang="es-AR" sz="1000" b="1">
                <a:solidFill>
                  <a:schemeClr val="dk1"/>
                </a:solidFill>
                <a:latin typeface="Calibri"/>
                <a:ea typeface="Calibri"/>
                <a:cs typeface="Calibri"/>
                <a:sym typeface="Calibri"/>
              </a:rPr>
              <a:t> 1996</a:t>
            </a:r>
            <a:endParaRPr sz="1000" b="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Toma directa 35 mm</a:t>
            </a:r>
            <a:endParaRPr sz="800">
              <a:solidFill>
                <a:schemeClr val="dk1"/>
              </a:solidFill>
              <a:latin typeface="Calibri"/>
              <a:ea typeface="Calibri"/>
              <a:cs typeface="Calibri"/>
              <a:sym typeface="Calibri"/>
            </a:endParaRPr>
          </a:p>
          <a:p>
            <a:pPr marL="0" lvl="0" indent="0" algn="r" rtl="0">
              <a:spcBef>
                <a:spcPts val="0"/>
              </a:spcBef>
              <a:spcAft>
                <a:spcPts val="0"/>
              </a:spcAft>
              <a:buNone/>
            </a:pPr>
            <a:r>
              <a:rPr lang="es-AR" sz="800" i="1">
                <a:solidFill>
                  <a:schemeClr val="dk1"/>
                </a:solidFill>
                <a:latin typeface="Calibri"/>
                <a:ea typeface="Calibri"/>
                <a:cs typeface="Calibri"/>
                <a:sym typeface="Calibri"/>
              </a:rPr>
              <a:t>Color</a:t>
            </a:r>
            <a:endParaRPr sz="800" i="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10 x 7 cm </a:t>
            </a:r>
            <a:endParaRPr sz="800">
              <a:solidFill>
                <a:schemeClr val="dk1"/>
              </a:solidFill>
              <a:latin typeface="Calibri"/>
              <a:ea typeface="Calibri"/>
              <a:cs typeface="Calibri"/>
              <a:sym typeface="Calibri"/>
            </a:endParaRPr>
          </a:p>
          <a:p>
            <a:pPr marL="0" lvl="0" indent="0" algn="r" rtl="0">
              <a:spcBef>
                <a:spcPts val="0"/>
              </a:spcBef>
              <a:spcAft>
                <a:spcPts val="0"/>
              </a:spcAft>
              <a:buNone/>
            </a:pPr>
            <a:endParaRPr sz="1200">
              <a:solidFill>
                <a:schemeClr val="dk1"/>
              </a:solidFill>
              <a:latin typeface="Calibri"/>
              <a:ea typeface="Calibri"/>
              <a:cs typeface="Calibri"/>
              <a:sym typeface="Calibri"/>
            </a:endParaRPr>
          </a:p>
        </p:txBody>
      </p:sp>
      <p:cxnSp>
        <p:nvCxnSpPr>
          <p:cNvPr id="331" name="Google Shape;331;g322324c7ea7_0_109"/>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
        <p:nvSpPr>
          <p:cNvPr id="332" name="Google Shape;332;g322324c7ea7_0_109"/>
          <p:cNvSpPr txBox="1"/>
          <p:nvPr/>
        </p:nvSpPr>
        <p:spPr>
          <a:xfrm>
            <a:off x="905850" y="676188"/>
            <a:ext cx="1824900" cy="6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AR" sz="1000" b="1">
                <a:solidFill>
                  <a:schemeClr val="dk1"/>
                </a:solidFill>
                <a:latin typeface="Calibri"/>
                <a:ea typeface="Calibri"/>
                <a:cs typeface="Calibri"/>
                <a:sym typeface="Calibri"/>
              </a:rPr>
              <a:t>Valentina e Josefina I</a:t>
            </a:r>
            <a:r>
              <a:rPr lang="es-AR" sz="1000">
                <a:solidFill>
                  <a:schemeClr val="dk1"/>
                </a:solidFill>
                <a:latin typeface="Calibri"/>
                <a:ea typeface="Calibri"/>
                <a:cs typeface="Calibri"/>
                <a:sym typeface="Calibri"/>
              </a:rPr>
              <a:t> I</a:t>
            </a:r>
            <a:r>
              <a:rPr lang="es-AR" sz="1000" b="1">
                <a:solidFill>
                  <a:schemeClr val="dk1"/>
                </a:solidFill>
                <a:latin typeface="Calibri"/>
                <a:ea typeface="Calibri"/>
                <a:cs typeface="Calibri"/>
                <a:sym typeface="Calibri"/>
              </a:rPr>
              <a:t> 1996</a:t>
            </a: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Toma directa 35 mm</a:t>
            </a:r>
            <a:endParaRPr sz="800">
              <a:solidFill>
                <a:schemeClr val="dk1"/>
              </a:solidFill>
              <a:latin typeface="Calibri"/>
              <a:ea typeface="Calibri"/>
              <a:cs typeface="Calibri"/>
              <a:sym typeface="Calibri"/>
            </a:endParaRPr>
          </a:p>
          <a:p>
            <a:pPr marL="0" lvl="0" indent="0" algn="l" rtl="0">
              <a:spcBef>
                <a:spcPts val="0"/>
              </a:spcBef>
              <a:spcAft>
                <a:spcPts val="0"/>
              </a:spcAft>
              <a:buNone/>
            </a:pPr>
            <a:r>
              <a:rPr lang="es-AR" sz="800" i="1">
                <a:solidFill>
                  <a:schemeClr val="dk1"/>
                </a:solidFill>
                <a:latin typeface="Calibri"/>
                <a:ea typeface="Calibri"/>
                <a:cs typeface="Calibri"/>
                <a:sym typeface="Calibri"/>
              </a:rPr>
              <a:t>Color</a:t>
            </a:r>
            <a:endParaRPr sz="800" i="1">
              <a:solidFill>
                <a:schemeClr val="dk1"/>
              </a:solidFill>
              <a:latin typeface="Calibri"/>
              <a:ea typeface="Calibri"/>
              <a:cs typeface="Calibri"/>
              <a:sym typeface="Calibri"/>
            </a:endParaRPr>
          </a:p>
          <a:p>
            <a:pPr marL="0" lvl="0" indent="0" algn="l" rtl="0">
              <a:spcBef>
                <a:spcPts val="0"/>
              </a:spcBef>
              <a:spcAft>
                <a:spcPts val="0"/>
              </a:spcAft>
              <a:buNone/>
            </a:pPr>
            <a:r>
              <a:rPr lang="es-AR" sz="800">
                <a:solidFill>
                  <a:schemeClr val="dk1"/>
                </a:solidFill>
                <a:latin typeface="Calibri"/>
                <a:ea typeface="Calibri"/>
                <a:cs typeface="Calibri"/>
                <a:sym typeface="Calibri"/>
              </a:rPr>
              <a:t>10 x 7 cm </a:t>
            </a:r>
            <a:endParaRPr sz="8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333" name="Google Shape;333;g322324c7ea7_0_109"/>
          <p:cNvPicPr preferRelativeResize="0"/>
          <p:nvPr/>
        </p:nvPicPr>
        <p:blipFill>
          <a:blip r:embed="rId4">
            <a:alphaModFix/>
          </a:blip>
          <a:stretch>
            <a:fillRect/>
          </a:stretch>
        </p:blipFill>
        <p:spPr>
          <a:xfrm>
            <a:off x="905850" y="1481100"/>
            <a:ext cx="3155900" cy="502421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321ffe0e2fe_0_95"/>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40" name="Google Shape;340;g321ffe0e2fe_0_95"/>
          <p:cNvSpPr/>
          <p:nvPr/>
        </p:nvSpPr>
        <p:spPr>
          <a:xfrm>
            <a:off x="-5" y="0"/>
            <a:ext cx="1008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41" name="Google Shape;341;g321ffe0e2fe_0_95"/>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26</a:t>
            </a:fld>
            <a:endParaRPr/>
          </a:p>
        </p:txBody>
      </p:sp>
      <p:sp>
        <p:nvSpPr>
          <p:cNvPr id="342" name="Google Shape;342;g321ffe0e2fe_0_95"/>
          <p:cNvSpPr/>
          <p:nvPr/>
        </p:nvSpPr>
        <p:spPr>
          <a:xfrm>
            <a:off x="-1447649" y="0"/>
            <a:ext cx="64959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43" name="Google Shape;343;g321ffe0e2fe_0_95"/>
          <p:cNvSpPr txBox="1"/>
          <p:nvPr/>
        </p:nvSpPr>
        <p:spPr>
          <a:xfrm>
            <a:off x="711900" y="864550"/>
            <a:ext cx="3624300" cy="523200"/>
          </a:xfrm>
          <a:prstGeom prst="rect">
            <a:avLst/>
          </a:prstGeom>
          <a:noFill/>
          <a:ln>
            <a:noFill/>
          </a:ln>
          <a:effectLst>
            <a:outerShdw blurRad="28575" dist="19050" dir="2100000" algn="bl" rotWithShape="0">
              <a:srgbClr val="000000">
                <a:alpha val="50000"/>
              </a:srgbClr>
            </a:outerShdw>
          </a:effectLst>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s-AR" sz="2200" b="0" i="0" u="none" strike="noStrike" cap="none">
                <a:solidFill>
                  <a:schemeClr val="dk1"/>
                </a:solidFill>
                <a:latin typeface="Baumans"/>
                <a:ea typeface="Baumans"/>
                <a:cs typeface="Baumans"/>
                <a:sym typeface="Baumans"/>
              </a:rPr>
              <a:t>6 - </a:t>
            </a:r>
            <a:r>
              <a:rPr lang="es-AR" sz="2200">
                <a:solidFill>
                  <a:schemeClr val="dk1"/>
                </a:solidFill>
                <a:latin typeface="Baumans"/>
                <a:ea typeface="Baumans"/>
                <a:cs typeface="Baumans"/>
                <a:sym typeface="Baumans"/>
              </a:rPr>
              <a:t>El significante</a:t>
            </a:r>
            <a:endParaRPr sz="2200" b="0" i="0" u="none" strike="noStrike" cap="none">
              <a:solidFill>
                <a:srgbClr val="000000"/>
              </a:solidFill>
              <a:latin typeface="Arial"/>
              <a:ea typeface="Arial"/>
              <a:cs typeface="Arial"/>
              <a:sym typeface="Arial"/>
            </a:endParaRPr>
          </a:p>
        </p:txBody>
      </p:sp>
      <p:sp>
        <p:nvSpPr>
          <p:cNvPr id="344" name="Google Shape;344;g321ffe0e2fe_0_95"/>
          <p:cNvSpPr txBox="1"/>
          <p:nvPr/>
        </p:nvSpPr>
        <p:spPr>
          <a:xfrm>
            <a:off x="6693000" y="3104700"/>
            <a:ext cx="2847000" cy="990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“Toda cosa real es interminable, en el espacio, en el tiempo”.</a:t>
            </a:r>
            <a:endParaRPr sz="1400" b="0" i="1" u="none" strike="noStrike" cap="none">
              <a:solidFill>
                <a:schemeClr val="dk1"/>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400"/>
              <a:buFont typeface="Arial"/>
              <a:buNone/>
            </a:pPr>
            <a:endParaRPr sz="1400" b="0" i="1" u="none" strike="noStrike" cap="none">
              <a:solidFill>
                <a:schemeClr val="dk1"/>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400"/>
              <a:buFont typeface="Arial"/>
              <a:buNone/>
            </a:pPr>
            <a:r>
              <a:rPr lang="es-AR" sz="1400" b="0" i="1" u="none" strike="noStrike" cap="none">
                <a:solidFill>
                  <a:schemeClr val="dk1"/>
                </a:solidFill>
                <a:latin typeface="Calibri"/>
                <a:ea typeface="Calibri"/>
                <a:cs typeface="Calibri"/>
                <a:sym typeface="Calibri"/>
              </a:rPr>
              <a:t>Antonio Escohotado</a:t>
            </a:r>
            <a:endParaRPr sz="1400" b="0" i="1" u="none" strike="noStrike" cap="non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g322324c7ea7_0_144"/>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51" name="Google Shape;351;g322324c7ea7_0_144"/>
          <p:cNvSpPr txBox="1">
            <a:spLocks noGrp="1"/>
          </p:cNvSpPr>
          <p:nvPr>
            <p:ph type="sldNum" idx="12"/>
          </p:nvPr>
        </p:nvSpPr>
        <p:spPr>
          <a:xfrm>
            <a:off x="7224007" y="6673334"/>
            <a:ext cx="2352000" cy="383400"/>
          </a:xfrm>
          <a:prstGeom prst="rect">
            <a:avLst/>
          </a:prstGeom>
        </p:spPr>
        <p:txBody>
          <a:bodyPr spcFirstLastPara="1" wrap="square" lIns="98475" tIns="49225" rIns="98475" bIns="49225" anchor="ctr" anchorCtr="0">
            <a:noAutofit/>
          </a:bodyPr>
          <a:lstStyle/>
          <a:p>
            <a:pPr marL="0" lvl="0" indent="0" algn="r" rtl="0">
              <a:spcBef>
                <a:spcPts val="0"/>
              </a:spcBef>
              <a:spcAft>
                <a:spcPts val="0"/>
              </a:spcAft>
              <a:buNone/>
            </a:pPr>
            <a:fld id="{00000000-1234-1234-1234-123412341234}" type="slidenum">
              <a:rPr lang="es-AR"/>
              <a:t>27</a:t>
            </a:fld>
            <a:endParaRPr/>
          </a:p>
        </p:txBody>
      </p:sp>
      <p:sp>
        <p:nvSpPr>
          <p:cNvPr id="352" name="Google Shape;352;g322324c7ea7_0_144"/>
          <p:cNvSpPr txBox="1"/>
          <p:nvPr/>
        </p:nvSpPr>
        <p:spPr>
          <a:xfrm>
            <a:off x="7751100" y="6102323"/>
            <a:ext cx="1824900" cy="538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AR" sz="1000" b="1">
                <a:solidFill>
                  <a:schemeClr val="dk1"/>
                </a:solidFill>
                <a:latin typeface="Calibri"/>
                <a:ea typeface="Calibri"/>
                <a:cs typeface="Calibri"/>
                <a:sym typeface="Calibri"/>
              </a:rPr>
              <a:t>El significante I</a:t>
            </a:r>
            <a:r>
              <a:rPr lang="es-AR" sz="1000">
                <a:solidFill>
                  <a:schemeClr val="dk1"/>
                </a:solidFill>
                <a:latin typeface="Calibri"/>
                <a:ea typeface="Calibri"/>
                <a:cs typeface="Calibri"/>
                <a:sym typeface="Calibri"/>
              </a:rPr>
              <a:t> I</a:t>
            </a:r>
            <a:r>
              <a:rPr lang="es-AR" sz="1000" b="1">
                <a:solidFill>
                  <a:schemeClr val="dk1"/>
                </a:solidFill>
                <a:latin typeface="Calibri"/>
                <a:ea typeface="Calibri"/>
                <a:cs typeface="Calibri"/>
                <a:sym typeface="Calibri"/>
              </a:rPr>
              <a:t>2024</a:t>
            </a:r>
            <a:endParaRPr sz="1000" b="1">
              <a:solidFill>
                <a:schemeClr val="dk1"/>
              </a:solidFill>
              <a:latin typeface="Calibri"/>
              <a:ea typeface="Calibri"/>
              <a:cs typeface="Calibri"/>
              <a:sym typeface="Calibri"/>
            </a:endParaRPr>
          </a:p>
          <a:p>
            <a:pPr marL="0" lvl="0" indent="0" algn="r" rtl="0">
              <a:spcBef>
                <a:spcPts val="0"/>
              </a:spcBef>
              <a:spcAft>
                <a:spcPts val="0"/>
              </a:spcAft>
              <a:buNone/>
            </a:pPr>
            <a:r>
              <a:rPr lang="es-AR" sz="800" i="1">
                <a:solidFill>
                  <a:schemeClr val="dk1"/>
                </a:solidFill>
                <a:latin typeface="Calibri"/>
                <a:ea typeface="Calibri"/>
                <a:cs typeface="Calibri"/>
                <a:sym typeface="Calibri"/>
              </a:rPr>
              <a:t>Collage digital</a:t>
            </a:r>
            <a:endParaRPr sz="800" i="1">
              <a:solidFill>
                <a:schemeClr val="dk1"/>
              </a:solidFill>
              <a:latin typeface="Calibri"/>
              <a:ea typeface="Calibri"/>
              <a:cs typeface="Calibri"/>
              <a:sym typeface="Calibri"/>
            </a:endParaRPr>
          </a:p>
          <a:p>
            <a:pPr marL="0" lvl="0" indent="0" algn="r" rtl="0">
              <a:spcBef>
                <a:spcPts val="0"/>
              </a:spcBef>
              <a:spcAft>
                <a:spcPts val="0"/>
              </a:spcAft>
              <a:buNone/>
            </a:pPr>
            <a:r>
              <a:rPr lang="es-AR" sz="800">
                <a:solidFill>
                  <a:schemeClr val="dk1"/>
                </a:solidFill>
                <a:latin typeface="Calibri"/>
                <a:ea typeface="Calibri"/>
                <a:cs typeface="Calibri"/>
                <a:sym typeface="Calibri"/>
              </a:rPr>
              <a:t>30 x 30 cm </a:t>
            </a:r>
            <a:endParaRPr sz="800">
              <a:solidFill>
                <a:schemeClr val="dk1"/>
              </a:solidFill>
              <a:latin typeface="Calibri"/>
              <a:ea typeface="Calibri"/>
              <a:cs typeface="Calibri"/>
              <a:sym typeface="Calibri"/>
            </a:endParaRPr>
          </a:p>
          <a:p>
            <a:pPr marL="0" lvl="0" indent="0" algn="r" rtl="0">
              <a:spcBef>
                <a:spcPts val="0"/>
              </a:spcBef>
              <a:spcAft>
                <a:spcPts val="0"/>
              </a:spcAft>
              <a:buNone/>
            </a:pPr>
            <a:endParaRPr sz="1200">
              <a:solidFill>
                <a:schemeClr val="dk1"/>
              </a:solidFill>
              <a:latin typeface="Calibri"/>
              <a:ea typeface="Calibri"/>
              <a:cs typeface="Calibri"/>
              <a:sym typeface="Calibri"/>
            </a:endParaRPr>
          </a:p>
        </p:txBody>
      </p:sp>
      <p:cxnSp>
        <p:nvCxnSpPr>
          <p:cNvPr id="353" name="Google Shape;353;g322324c7ea7_0_144"/>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pic>
        <p:nvPicPr>
          <p:cNvPr id="354" name="Google Shape;354;g322324c7ea7_0_144"/>
          <p:cNvPicPr preferRelativeResize="0"/>
          <p:nvPr/>
        </p:nvPicPr>
        <p:blipFill>
          <a:blip r:embed="rId3">
            <a:alphaModFix/>
          </a:blip>
          <a:stretch>
            <a:fillRect/>
          </a:stretch>
        </p:blipFill>
        <p:spPr>
          <a:xfrm>
            <a:off x="5486400" y="1600188"/>
            <a:ext cx="4052900" cy="2875418"/>
          </a:xfrm>
          <a:prstGeom prst="rect">
            <a:avLst/>
          </a:prstGeom>
          <a:noFill/>
          <a:ln>
            <a:noFill/>
          </a:ln>
          <a:effectLst>
            <a:outerShdw blurRad="57150" dist="28575" dir="2100000" algn="bl" rotWithShape="0">
              <a:srgbClr val="000000">
                <a:alpha val="5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g322324c7ea7_0_130"/>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61" name="Google Shape;361;g322324c7ea7_0_130"/>
          <p:cNvSpPr/>
          <p:nvPr/>
        </p:nvSpPr>
        <p:spPr>
          <a:xfrm>
            <a:off x="-5" y="0"/>
            <a:ext cx="1008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62" name="Google Shape;362;g322324c7ea7_0_130"/>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28</a:t>
            </a:fld>
            <a:endParaRPr/>
          </a:p>
        </p:txBody>
      </p:sp>
      <p:sp>
        <p:nvSpPr>
          <p:cNvPr id="363" name="Google Shape;363;g322324c7ea7_0_130"/>
          <p:cNvSpPr/>
          <p:nvPr/>
        </p:nvSpPr>
        <p:spPr>
          <a:xfrm>
            <a:off x="-1447649" y="0"/>
            <a:ext cx="64959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64" name="Google Shape;364;g322324c7ea7_0_130"/>
          <p:cNvSpPr txBox="1"/>
          <p:nvPr/>
        </p:nvSpPr>
        <p:spPr>
          <a:xfrm>
            <a:off x="711900" y="864550"/>
            <a:ext cx="3624300" cy="523200"/>
          </a:xfrm>
          <a:prstGeom prst="rect">
            <a:avLst/>
          </a:prstGeom>
          <a:noFill/>
          <a:ln>
            <a:noFill/>
          </a:ln>
          <a:effectLst>
            <a:outerShdw blurRad="28575" dist="19050" dir="2100000" algn="bl" rotWithShape="0">
              <a:srgbClr val="000000">
                <a:alpha val="50000"/>
              </a:srgbClr>
            </a:outerShdw>
          </a:effectLst>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s-AR" sz="2200">
                <a:solidFill>
                  <a:schemeClr val="dk1"/>
                </a:solidFill>
                <a:latin typeface="Baumans"/>
                <a:ea typeface="Baumans"/>
                <a:cs typeface="Baumans"/>
                <a:sym typeface="Baumans"/>
              </a:rPr>
              <a:t>7</a:t>
            </a:r>
            <a:r>
              <a:rPr lang="es-AR" sz="2200" b="0" i="0" u="none" strike="noStrike" cap="none">
                <a:solidFill>
                  <a:schemeClr val="dk1"/>
                </a:solidFill>
                <a:latin typeface="Baumans"/>
                <a:ea typeface="Baumans"/>
                <a:cs typeface="Baumans"/>
                <a:sym typeface="Baumans"/>
              </a:rPr>
              <a:t> - Fabio Crisanti</a:t>
            </a:r>
            <a:endParaRPr sz="22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2e6f0c77e84_0_14"/>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cxnSp>
        <p:nvCxnSpPr>
          <p:cNvPr id="371" name="Google Shape;371;g2e6f0c77e84_0_14"/>
          <p:cNvCxnSpPr/>
          <p:nvPr/>
        </p:nvCxnSpPr>
        <p:spPr>
          <a:xfrm rot="5400000">
            <a:off x="1440004" y="3600000"/>
            <a:ext cx="7200000" cy="0"/>
          </a:xfrm>
          <a:prstGeom prst="straightConnector1">
            <a:avLst/>
          </a:prstGeom>
          <a:noFill/>
          <a:ln w="9525" cap="flat" cmpd="sng">
            <a:solidFill>
              <a:srgbClr val="D8D8D8"/>
            </a:solidFill>
            <a:prstDash val="solid"/>
            <a:round/>
            <a:headEnd type="none" w="sm" len="sm"/>
            <a:tailEnd type="none" w="sm" len="sm"/>
          </a:ln>
        </p:spPr>
      </p:cxnSp>
      <p:sp>
        <p:nvSpPr>
          <p:cNvPr id="372" name="Google Shape;372;g2e6f0c77e84_0_14"/>
          <p:cNvSpPr txBox="1"/>
          <p:nvPr/>
        </p:nvSpPr>
        <p:spPr>
          <a:xfrm>
            <a:off x="5553750" y="1010471"/>
            <a:ext cx="4000200" cy="4694700"/>
          </a:xfrm>
          <a:prstGeom prst="rect">
            <a:avLst/>
          </a:prstGeom>
          <a:noFill/>
          <a:ln>
            <a:noFill/>
          </a:ln>
        </p:spPr>
        <p:txBody>
          <a:bodyPr spcFirstLastPara="1" wrap="square" lIns="76125" tIns="38050" rIns="76125" bIns="3805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s-AR" sz="1200" b="0" i="0" u="none" strike="noStrike" cap="none">
                <a:solidFill>
                  <a:schemeClr val="dk1"/>
                </a:solidFill>
                <a:latin typeface="Calibri"/>
                <a:ea typeface="Calibri"/>
                <a:cs typeface="Calibri"/>
                <a:sym typeface="Calibri"/>
              </a:rPr>
              <a:t>Nasceu na Patagônia Argentina em abril de 1968.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r>
              <a:rPr lang="es-AR" sz="1200" b="0" i="0" u="none" strike="noStrike" cap="none">
                <a:solidFill>
                  <a:schemeClr val="dk1"/>
                </a:solidFill>
                <a:latin typeface="Calibri"/>
                <a:ea typeface="Calibri"/>
                <a:cs typeface="Calibri"/>
                <a:sym typeface="Calibri"/>
              </a:rPr>
              <a:t>Estudou Ciências da Comunicação e em seguida sua veia artística encontrou na fotografia a disciplina e as ferramentas com as quais abordou suas primeiras buscas nas artes visuais. Mais adiante, seu caminho tomou o rumo das artes plásticas.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s-AR" sz="1200" b="0" i="0" u="none" strike="noStrike" cap="none">
                <a:solidFill>
                  <a:schemeClr val="dk1"/>
                </a:solidFill>
                <a:latin typeface="Calibri"/>
                <a:ea typeface="Calibri"/>
                <a:cs typeface="Calibri"/>
                <a:sym typeface="Calibri"/>
              </a:rPr>
              <a:t>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s-AR" sz="1200" b="0" i="0" u="none" strike="noStrike" cap="none">
                <a:solidFill>
                  <a:schemeClr val="dk1"/>
                </a:solidFill>
                <a:latin typeface="Calibri"/>
                <a:ea typeface="Calibri"/>
                <a:cs typeface="Calibri"/>
                <a:sym typeface="Calibri"/>
              </a:rPr>
              <a:t>Fez escultura, trabalhou em realização cenográfica e, em determinado momento, encontrou o suporte para pôr em cena seu trabalho mais pessoal e representativo: as cometas artísticas de grande formato. A milenar tradição da arte de fazer cometas brindou ao artista com os elementos plásticos e simbólicos que lhe permitiram desenvolver e expressar suas ideias mais originais na disciplina.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s-AR" sz="1200" b="0" i="0" u="none" strike="noStrike" cap="none">
                <a:solidFill>
                  <a:schemeClr val="dk1"/>
                </a:solidFill>
                <a:latin typeface="Calibri"/>
                <a:ea typeface="Calibri"/>
                <a:cs typeface="Calibri"/>
                <a:sym typeface="Calibri"/>
              </a:rPr>
              <a:t>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s-AR" sz="1200" b="0" i="0" u="none" strike="noStrike" cap="none">
                <a:solidFill>
                  <a:schemeClr val="dk1"/>
                </a:solidFill>
                <a:latin typeface="Calibri"/>
                <a:ea typeface="Calibri"/>
                <a:cs typeface="Calibri"/>
                <a:sym typeface="Calibri"/>
              </a:rPr>
              <a:t>Na atualidade, investiga as possibilidades expressivas da pintura abstrata sobre papel de seda industrial. Transparências, pigmentos metálicos e cores dessaturadas, aguadas e colagens com rendas e vestígios orgânicos são os elementos que integram sua última série denominada “SEDA”.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s-AR" sz="1200" b="0" i="0" u="none" strike="noStrike" cap="none">
                <a:solidFill>
                  <a:schemeClr val="dk1"/>
                </a:solidFill>
                <a:latin typeface="Calibri"/>
                <a:ea typeface="Calibri"/>
                <a:cs typeface="Calibri"/>
                <a:sym typeface="Calibri"/>
              </a:rPr>
              <a:t>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s-AR" sz="1200" b="0" i="0" u="none" strike="noStrike" cap="none">
                <a:solidFill>
                  <a:schemeClr val="dk1"/>
                </a:solidFill>
                <a:latin typeface="Calibri"/>
                <a:ea typeface="Calibri"/>
                <a:cs typeface="Calibri"/>
                <a:sym typeface="Calibri"/>
              </a:rPr>
              <a:t>Atualmente radicado no Brasil, reside na cidade de Garopaba, no estado de Santa Catarina, trabalha na serie “Emulsiones”, fotografías da sua producão dos anos ‘90s. em Buenos Aires.</a:t>
            </a:r>
            <a:endParaRPr sz="1200" b="0" i="0" u="none" strike="noStrike" cap="none">
              <a:solidFill>
                <a:srgbClr val="000000"/>
              </a:solidFill>
              <a:latin typeface="Arial"/>
              <a:ea typeface="Arial"/>
              <a:cs typeface="Arial"/>
              <a:sym typeface="Arial"/>
            </a:endParaRPr>
          </a:p>
        </p:txBody>
      </p:sp>
      <p:cxnSp>
        <p:nvCxnSpPr>
          <p:cNvPr id="373" name="Google Shape;373;g2e6f0c77e84_0_14"/>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pic>
        <p:nvPicPr>
          <p:cNvPr id="374" name="Google Shape;374;g2e6f0c77e84_0_14" descr="115.jpg"/>
          <p:cNvPicPr preferRelativeResize="0"/>
          <p:nvPr/>
        </p:nvPicPr>
        <p:blipFill rotWithShape="1">
          <a:blip r:embed="rId3">
            <a:alphaModFix/>
          </a:blip>
          <a:srcRect l="3745" t="3245" r="5113" b="8078"/>
          <a:stretch/>
        </p:blipFill>
        <p:spPr>
          <a:xfrm>
            <a:off x="1447800" y="2872750"/>
            <a:ext cx="2087875" cy="1379200"/>
          </a:xfrm>
          <a:prstGeom prst="rect">
            <a:avLst/>
          </a:prstGeom>
          <a:noFill/>
          <a:ln>
            <a:noFill/>
          </a:ln>
          <a:effectLst>
            <a:outerShdw blurRad="57150" dist="28575" dir="2100000" algn="bl" rotWithShape="0">
              <a:srgbClr val="000000">
                <a:alpha val="5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31b869c496b_1_69"/>
          <p:cNvSpPr/>
          <p:nvPr/>
        </p:nvSpPr>
        <p:spPr>
          <a:xfrm>
            <a:off x="-1447651" y="0"/>
            <a:ext cx="1152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81" name="Google Shape;381;g31b869c496b_1_69"/>
          <p:cNvSpPr/>
          <p:nvPr/>
        </p:nvSpPr>
        <p:spPr>
          <a:xfrm>
            <a:off x="-1439999" y="0"/>
            <a:ext cx="11520000" cy="7200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
        <p:nvSpPr>
          <p:cNvPr id="382" name="Google Shape;382;g31b869c496b_1_69"/>
          <p:cNvSpPr txBox="1">
            <a:spLocks noGrp="1"/>
          </p:cNvSpPr>
          <p:nvPr>
            <p:ph type="sldNum" idx="12"/>
          </p:nvPr>
        </p:nvSpPr>
        <p:spPr>
          <a:xfrm>
            <a:off x="7224007" y="6673334"/>
            <a:ext cx="2352000" cy="383400"/>
          </a:xfrm>
          <a:prstGeom prst="rect">
            <a:avLst/>
          </a:prstGeom>
          <a:noFill/>
          <a:ln>
            <a:noFill/>
          </a:ln>
        </p:spPr>
        <p:txBody>
          <a:bodyPr spcFirstLastPara="1" wrap="square" lIns="98475" tIns="49225" rIns="98475" bIns="49225" anchor="ctr" anchorCtr="0">
            <a:noAutofit/>
          </a:bodyPr>
          <a:lstStyle/>
          <a:p>
            <a:pPr marL="0" lvl="0" indent="0" algn="r" rtl="0">
              <a:lnSpc>
                <a:spcPct val="100000"/>
              </a:lnSpc>
              <a:spcBef>
                <a:spcPts val="0"/>
              </a:spcBef>
              <a:spcAft>
                <a:spcPts val="0"/>
              </a:spcAft>
              <a:buClr>
                <a:srgbClr val="000000"/>
              </a:buClr>
              <a:buSzPts val="1300"/>
              <a:buFont typeface="Arial"/>
              <a:buNone/>
            </a:pPr>
            <a:fld id="{00000000-1234-1234-1234-123412341234}" type="slidenum">
              <a:rPr lang="es-AR"/>
              <a:t>30</a:t>
            </a:fld>
            <a:endParaRPr/>
          </a:p>
        </p:txBody>
      </p:sp>
      <p:sp>
        <p:nvSpPr>
          <p:cNvPr id="383" name="Google Shape;383;g31b869c496b_1_69"/>
          <p:cNvSpPr txBox="1"/>
          <p:nvPr/>
        </p:nvSpPr>
        <p:spPr>
          <a:xfrm>
            <a:off x="6216515" y="6264358"/>
            <a:ext cx="3374100" cy="307800"/>
          </a:xfrm>
          <a:prstGeom prst="rect">
            <a:avLst/>
          </a:prstGeom>
          <a:noFill/>
          <a:ln>
            <a:noFill/>
          </a:ln>
        </p:spPr>
        <p:txBody>
          <a:bodyPr spcFirstLastPara="1" wrap="square" lIns="76125" tIns="38050" rIns="76125" bIns="3805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s-AR" sz="1500" b="0" i="0" u="none" strike="noStrike" cap="none">
                <a:solidFill>
                  <a:srgbClr val="000000"/>
                </a:solidFill>
                <a:latin typeface="Constantia"/>
                <a:ea typeface="Constantia"/>
                <a:cs typeface="Constantia"/>
                <a:sym typeface="Constantia"/>
              </a:rPr>
              <a:t>EDITORIAL ALPARGATAS SÍ!</a:t>
            </a:r>
            <a:endParaRPr sz="1200" b="0" i="0" u="none" strike="noStrike" cap="none">
              <a:solidFill>
                <a:srgbClr val="000000"/>
              </a:solidFill>
              <a:latin typeface="Arial"/>
              <a:ea typeface="Arial"/>
              <a:cs typeface="Arial"/>
              <a:sym typeface="Arial"/>
            </a:endParaRPr>
          </a:p>
        </p:txBody>
      </p:sp>
      <p:grpSp>
        <p:nvGrpSpPr>
          <p:cNvPr id="384" name="Google Shape;384;g31b869c496b_1_69"/>
          <p:cNvGrpSpPr/>
          <p:nvPr/>
        </p:nvGrpSpPr>
        <p:grpSpPr>
          <a:xfrm>
            <a:off x="5745966" y="6213948"/>
            <a:ext cx="352982" cy="364573"/>
            <a:chOff x="1905764" y="4159249"/>
            <a:chExt cx="1000800" cy="1000200"/>
          </a:xfrm>
        </p:grpSpPr>
        <p:sp>
          <p:nvSpPr>
            <p:cNvPr id="385" name="Google Shape;385;g31b869c496b_1_69"/>
            <p:cNvSpPr/>
            <p:nvPr/>
          </p:nvSpPr>
          <p:spPr>
            <a:xfrm>
              <a:off x="1905764" y="4159249"/>
              <a:ext cx="1000200" cy="1000200"/>
            </a:xfrm>
            <a:prstGeom prst="ellipse">
              <a:avLst/>
            </a:prstGeom>
            <a:solidFill>
              <a:srgbClr val="0C0C0C"/>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Calibri"/>
                <a:ea typeface="Calibri"/>
                <a:cs typeface="Calibri"/>
                <a:sym typeface="Calibri"/>
              </a:endParaRPr>
            </a:p>
          </p:txBody>
        </p:sp>
        <p:sp>
          <p:nvSpPr>
            <p:cNvPr id="386" name="Google Shape;386;g31b869c496b_1_69"/>
            <p:cNvSpPr/>
            <p:nvPr/>
          </p:nvSpPr>
          <p:spPr>
            <a:xfrm>
              <a:off x="2391190" y="4159249"/>
              <a:ext cx="36000" cy="10002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Calibri"/>
                <a:ea typeface="Calibri"/>
                <a:cs typeface="Calibri"/>
                <a:sym typeface="Calibri"/>
              </a:endParaRPr>
            </a:p>
          </p:txBody>
        </p:sp>
        <p:sp>
          <p:nvSpPr>
            <p:cNvPr id="387" name="Google Shape;387;g31b869c496b_1_69"/>
            <p:cNvSpPr/>
            <p:nvPr/>
          </p:nvSpPr>
          <p:spPr>
            <a:xfrm>
              <a:off x="1905764" y="4659315"/>
              <a:ext cx="1000800" cy="36000"/>
            </a:xfrm>
            <a:prstGeom prst="rect">
              <a:avLst/>
            </a:prstGeom>
            <a:solidFill>
              <a:srgbClr val="C2D59B"/>
            </a:solidFill>
            <a:ln>
              <a:noFill/>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Calibri"/>
                <a:ea typeface="Calibri"/>
                <a:cs typeface="Calibri"/>
                <a:sym typeface="Calibri"/>
              </a:endParaRPr>
            </a:p>
          </p:txBody>
        </p:sp>
      </p:grpSp>
      <p:cxnSp>
        <p:nvCxnSpPr>
          <p:cNvPr id="388" name="Google Shape;388;g31b869c496b_1_69"/>
          <p:cNvCxnSpPr/>
          <p:nvPr/>
        </p:nvCxnSpPr>
        <p:spPr>
          <a:xfrm rot="5400000">
            <a:off x="1440004" y="3600000"/>
            <a:ext cx="7200000" cy="0"/>
          </a:xfrm>
          <a:prstGeom prst="straightConnector1">
            <a:avLst/>
          </a:prstGeom>
          <a:noFill/>
          <a:ln w="9525" cap="flat" cmpd="sng">
            <a:solidFill>
              <a:srgbClr val="888888"/>
            </a:solidFill>
            <a:prstDash val="solid"/>
            <a:round/>
            <a:headEnd type="none" w="sm" len="sm"/>
            <a:tailEnd type="none" w="sm" len="sm"/>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3221466ad95_0_0"/>
          <p:cNvSpPr txBox="1">
            <a:spLocks noGrp="1"/>
          </p:cNvSpPr>
          <p:nvPr>
            <p:ph type="sldNum" idx="12"/>
          </p:nvPr>
        </p:nvSpPr>
        <p:spPr>
          <a:xfrm>
            <a:off x="7224007" y="6673334"/>
            <a:ext cx="2352000" cy="383400"/>
          </a:xfrm>
          <a:prstGeom prst="rect">
            <a:avLst/>
          </a:prstGeom>
        </p:spPr>
        <p:txBody>
          <a:bodyPr spcFirstLastPara="1" wrap="square" lIns="98475" tIns="49225" rIns="98475" bIns="49225" anchor="ctr"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s-AR"/>
              <a:t>31</a:t>
            </a:fld>
            <a:endParaRPr/>
          </a:p>
        </p:txBody>
      </p:sp>
      <p:sp>
        <p:nvSpPr>
          <p:cNvPr id="395" name="Google Shape;395;g3221466ad95_0_0"/>
          <p:cNvSpPr txBox="1"/>
          <p:nvPr/>
        </p:nvSpPr>
        <p:spPr>
          <a:xfrm>
            <a:off x="5486400" y="990600"/>
            <a:ext cx="4053000" cy="38790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s-AR" sz="1000" b="1">
                <a:solidFill>
                  <a:schemeClr val="dk1"/>
                </a:solidFill>
                <a:latin typeface="Calibri"/>
                <a:ea typeface="Calibri"/>
                <a:cs typeface="Calibri"/>
                <a:sym typeface="Calibri"/>
              </a:rPr>
              <a:t>Livro Capa Dura</a:t>
            </a:r>
            <a:endParaRPr sz="1000" b="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b="1">
                <a:solidFill>
                  <a:schemeClr val="dk1"/>
                </a:solidFill>
                <a:latin typeface="Calibri"/>
                <a:ea typeface="Calibri"/>
                <a:cs typeface="Calibri"/>
                <a:sym typeface="Calibri"/>
              </a:rPr>
              <a:t>Revestimento:</a:t>
            </a:r>
            <a:endParaRPr sz="1000" b="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Cores:4x0</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Substrato: Couche Brilho Design 150 g/m</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Formato: 180 x 230 mm</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Acabamento: Laminação Frente Fosco e Verniz Serigráfico Frente.</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b="1">
                <a:solidFill>
                  <a:schemeClr val="dk1"/>
                </a:solidFill>
                <a:latin typeface="Calibri"/>
                <a:ea typeface="Calibri"/>
                <a:cs typeface="Calibri"/>
                <a:sym typeface="Calibri"/>
              </a:rPr>
              <a:t>Guarda:</a:t>
            </a:r>
            <a:endParaRPr sz="1000" b="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Cores: 4x4</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Substrato: Couche Fosco Design 170 g/m</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Formato: 360 x 230 mm</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Acabamento: Laminação Frente Fosco.</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b="1">
                <a:solidFill>
                  <a:schemeClr val="dk1"/>
                </a:solidFill>
                <a:latin typeface="Calibri"/>
                <a:ea typeface="Calibri"/>
                <a:cs typeface="Calibri"/>
                <a:sym typeface="Calibri"/>
              </a:rPr>
              <a:t>Miolo:</a:t>
            </a:r>
            <a:endParaRPr sz="1000" b="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Cores: 4x4</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Substrato: Couche Fosco Design 150 g/m</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Formato: 180x230 mm. 332 Páginas.</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Acabamento: Prova de cor (nova)</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b="1">
                <a:solidFill>
                  <a:schemeClr val="dk1"/>
                </a:solidFill>
                <a:latin typeface="Calibri"/>
                <a:ea typeface="Calibri"/>
                <a:cs typeface="Calibri"/>
                <a:sym typeface="Calibri"/>
              </a:rPr>
              <a:t>Acabamento Geral: </a:t>
            </a:r>
            <a:r>
              <a:rPr lang="es-AR" sz="1000">
                <a:solidFill>
                  <a:schemeClr val="dk1"/>
                </a:solidFill>
                <a:latin typeface="Calibri"/>
                <a:ea typeface="Calibri"/>
                <a:cs typeface="Calibri"/>
                <a:sym typeface="Calibri"/>
              </a:rPr>
              <a:t>Lombada Quadrada, Capa Dura,Costurada, Papelão 2,2mm de Espessura, Hotmelt, Joint 10, Encaixotamento e Paletização.</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s-AR" sz="1000" b="1">
                <a:solidFill>
                  <a:schemeClr val="dk1"/>
                </a:solidFill>
                <a:latin typeface="Calibri"/>
                <a:ea typeface="Calibri"/>
                <a:cs typeface="Calibri"/>
                <a:sym typeface="Calibri"/>
              </a:rPr>
              <a:t>Tiragem: </a:t>
            </a:r>
            <a:r>
              <a:rPr lang="es-AR" sz="1000">
                <a:solidFill>
                  <a:schemeClr val="dk1"/>
                </a:solidFill>
                <a:latin typeface="Calibri"/>
                <a:ea typeface="Calibri"/>
                <a:cs typeface="Calibri"/>
                <a:sym typeface="Calibri"/>
              </a:rPr>
              <a:t>1.000 exemplares.</a:t>
            </a:r>
            <a:endParaRPr sz="1000">
              <a:solidFill>
                <a:schemeClr val="dk1"/>
              </a:solidFill>
              <a:latin typeface="Calibri"/>
              <a:ea typeface="Calibri"/>
              <a:cs typeface="Calibri"/>
              <a:sym typeface="Calibri"/>
            </a:endParaRPr>
          </a:p>
        </p:txBody>
      </p:sp>
      <p:sp>
        <p:nvSpPr>
          <p:cNvPr id="396" name="Google Shape;396;g3221466ad95_0_0"/>
          <p:cNvSpPr txBox="1"/>
          <p:nvPr/>
        </p:nvSpPr>
        <p:spPr>
          <a:xfrm>
            <a:off x="891950" y="990600"/>
            <a:ext cx="3379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AR" sz="1800">
                <a:solidFill>
                  <a:schemeClr val="dk1"/>
                </a:solidFill>
                <a:latin typeface="Baumans"/>
                <a:ea typeface="Baumans"/>
                <a:cs typeface="Baumans"/>
                <a:sym typeface="Baumans"/>
              </a:rPr>
              <a:t>Especificações técnicas do livro</a:t>
            </a:r>
            <a:endParaRPr sz="1800">
              <a:latin typeface="Baumans"/>
              <a:ea typeface="Baumans"/>
              <a:cs typeface="Baumans"/>
              <a:sym typeface="Baumans"/>
            </a:endParaRPr>
          </a:p>
        </p:txBody>
      </p:sp>
      <p:sp>
        <p:nvSpPr>
          <p:cNvPr id="397" name="Google Shape;397;g3221466ad95_0_0"/>
          <p:cNvSpPr/>
          <p:nvPr/>
        </p:nvSpPr>
        <p:spPr>
          <a:xfrm>
            <a:off x="-5" y="0"/>
            <a:ext cx="10080000" cy="7200000"/>
          </a:xfrm>
          <a:prstGeom prst="rect">
            <a:avLst/>
          </a:prstGeom>
          <a:noFill/>
          <a:ln w="9525" cap="flat" cmpd="sng">
            <a:solidFill>
              <a:srgbClr val="666666"/>
            </a:solidFill>
            <a:prstDash val="solid"/>
            <a:round/>
            <a:headEnd type="none" w="sm" len="sm"/>
            <a:tailEnd type="none" w="sm" len="sm"/>
          </a:ln>
        </p:spPr>
        <p:txBody>
          <a:bodyPr spcFirstLastPara="1" wrap="square" lIns="76125" tIns="38050" rIns="76125" bIns="3805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C2D59B"/>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Personalizar</PresentationFormat>
  <Slides>31</Slides>
  <Notes>29</Notes>
  <HiddenSlides>0</HiddenSlides>
  <ScaleCrop>false</ScaleCrop>
  <HeadingPairs>
    <vt:vector size="4" baseType="variant">
      <vt:variant>
        <vt:lpstr>Tema</vt:lpstr>
      </vt:variant>
      <vt:variant>
        <vt:i4>1</vt:i4>
      </vt:variant>
      <vt:variant>
        <vt:lpstr>Títulos de slides</vt:lpstr>
      </vt:variant>
      <vt:variant>
        <vt:i4>31</vt:i4>
      </vt:variant>
    </vt:vector>
  </HeadingPairs>
  <TitlesOfParts>
    <vt:vector size="32"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HP User</dc:creator>
  <cp:lastModifiedBy>Fabio Crisanti</cp:lastModifiedBy>
  <cp:revision>2</cp:revision>
  <dcterms:created xsi:type="dcterms:W3CDTF">2024-06-03T17:08:41Z</dcterms:created>
  <dcterms:modified xsi:type="dcterms:W3CDTF">2026-05-04T16:24:19Z</dcterms:modified>
</cp:coreProperties>
</file>